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9" r:id="rId4"/>
    <p:sldId id="258" r:id="rId5"/>
    <p:sldId id="256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8438CB-A00E-4A2F-BDA3-BC7A593269CD}" type="doc">
      <dgm:prSet loTypeId="urn:microsoft.com/office/officeart/2005/8/layout/cycle6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0F90620-694B-420A-B754-35BAEADA2099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 прогулки</a:t>
          </a:r>
          <a:endParaRPr lang="ru-RU" sz="28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700616-61F3-4979-BD4B-868CC06C2919}" type="parTrans" cxnId="{610F1B37-B5C7-4554-8122-24F3C951B8B8}">
      <dgm:prSet/>
      <dgm:spPr/>
      <dgm:t>
        <a:bodyPr/>
        <a:lstStyle/>
        <a:p>
          <a:endParaRPr lang="ru-RU"/>
        </a:p>
      </dgm:t>
    </dgm:pt>
    <dgm:pt modelId="{A87E056D-A3EB-4A87-9387-4972BC71DC59}" type="sibTrans" cxnId="{610F1B37-B5C7-4554-8122-24F3C951B8B8}">
      <dgm:prSet/>
      <dgm:spPr/>
      <dgm:t>
        <a:bodyPr/>
        <a:lstStyle/>
        <a:p>
          <a:endParaRPr lang="ru-RU"/>
        </a:p>
      </dgm:t>
    </dgm:pt>
    <dgm:pt modelId="{C1C66854-7640-47CF-A3B5-C0D8F554F537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полноценного физического развития </a:t>
          </a:r>
          <a:r>
            <a:rPr lang="ru-RU" sz="2000" b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детей</a:t>
          </a:r>
          <a:endParaRPr lang="ru-RU" sz="2000" b="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2066F2-0FF5-4CF2-9061-CC44D668069B}" type="parTrans" cxnId="{5040F7B0-0D11-47AE-BA02-EDCB58D938B5}">
      <dgm:prSet/>
      <dgm:spPr/>
      <dgm:t>
        <a:bodyPr/>
        <a:lstStyle/>
        <a:p>
          <a:endParaRPr lang="ru-RU"/>
        </a:p>
      </dgm:t>
    </dgm:pt>
    <dgm:pt modelId="{CEA26D0A-5A89-47FF-9524-18AA21864F2C}" type="sibTrans" cxnId="{5040F7B0-0D11-47AE-BA02-EDCB58D938B5}">
      <dgm:prSet/>
      <dgm:spPr/>
      <dgm:t>
        <a:bodyPr/>
        <a:lstStyle/>
        <a:p>
          <a:endParaRPr lang="ru-RU"/>
        </a:p>
      </dgm:t>
    </dgm:pt>
    <dgm:pt modelId="{5F8ED96C-6436-447E-9A35-7579B251898F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 двигательных качеств: ловкости, выносливости</a:t>
          </a:r>
          <a:endParaRPr lang="ru-RU" sz="20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C1A3F5-A243-4D28-9888-0287F587FABF}" type="parTrans" cxnId="{0E102BAC-4293-42A9-B639-C830B7973BF9}">
      <dgm:prSet/>
      <dgm:spPr/>
      <dgm:t>
        <a:bodyPr/>
        <a:lstStyle/>
        <a:p>
          <a:endParaRPr lang="ru-RU"/>
        </a:p>
      </dgm:t>
    </dgm:pt>
    <dgm:pt modelId="{1CFE33B2-00AB-498A-90F0-D8869D7ADE8A}" type="sibTrans" cxnId="{0E102BAC-4293-42A9-B639-C830B7973BF9}">
      <dgm:prSet/>
      <dgm:spPr/>
      <dgm:t>
        <a:bodyPr/>
        <a:lstStyle/>
        <a:p>
          <a:endParaRPr lang="ru-RU"/>
        </a:p>
      </dgm:t>
    </dgm:pt>
    <dgm:pt modelId="{B9EBCAB5-FDCF-465C-B62D-A8891391E084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интереса детей к спорту</a:t>
          </a:r>
          <a:endParaRPr lang="ru-RU" sz="20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A8F7AD-3D87-43E1-961E-06E9D373A499}" type="parTrans" cxnId="{0CE86736-9E0A-4FA0-BB44-6126BD387ECA}">
      <dgm:prSet/>
      <dgm:spPr/>
      <dgm:t>
        <a:bodyPr/>
        <a:lstStyle/>
        <a:p>
          <a:endParaRPr lang="ru-RU"/>
        </a:p>
      </dgm:t>
    </dgm:pt>
    <dgm:pt modelId="{FA4CE1A0-459A-45E4-9FCC-ECCCB3E9C305}" type="sibTrans" cxnId="{0CE86736-9E0A-4FA0-BB44-6126BD387ECA}">
      <dgm:prSet/>
      <dgm:spPr/>
      <dgm:t>
        <a:bodyPr/>
        <a:lstStyle/>
        <a:p>
          <a:endParaRPr lang="ru-RU"/>
        </a:p>
      </dgm:t>
    </dgm:pt>
    <dgm:pt modelId="{7DD8A123-81E7-4F2F-94DD-71B0F75096B2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Воспитание нравственно-волевых качеств личности, активности, самостоятельности</a:t>
          </a:r>
          <a:endParaRPr lang="ru-RU" sz="20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8C20AC-4213-49EF-A87C-6C234438539C}" type="parTrans" cxnId="{31968D5C-43A8-4F0B-97B4-E623216E687D}">
      <dgm:prSet/>
      <dgm:spPr/>
      <dgm:t>
        <a:bodyPr/>
        <a:lstStyle/>
        <a:p>
          <a:endParaRPr lang="ru-RU"/>
        </a:p>
      </dgm:t>
    </dgm:pt>
    <dgm:pt modelId="{35C3D177-0A55-49DA-BC6D-CA68ED33E662}" type="sibTrans" cxnId="{31968D5C-43A8-4F0B-97B4-E623216E687D}">
      <dgm:prSet/>
      <dgm:spPr/>
      <dgm:t>
        <a:bodyPr/>
        <a:lstStyle/>
        <a:p>
          <a:endParaRPr lang="ru-RU"/>
        </a:p>
      </dgm:t>
    </dgm:pt>
    <dgm:pt modelId="{A7FF76D0-50EC-4C56-9782-B393F2502B64}" type="pres">
      <dgm:prSet presAssocID="{478438CB-A00E-4A2F-BDA3-BC7A593269CD}" presName="cycle" presStyleCnt="0">
        <dgm:presLayoutVars>
          <dgm:dir/>
          <dgm:resizeHandles val="exact"/>
        </dgm:presLayoutVars>
      </dgm:prSet>
      <dgm:spPr/>
    </dgm:pt>
    <dgm:pt modelId="{4EA6DACD-4525-4387-A3AA-4B8745CE030A}" type="pres">
      <dgm:prSet presAssocID="{60F90620-694B-420A-B754-35BAEADA2099}" presName="node" presStyleLbl="node1" presStyleIdx="0" presStyleCnt="5" custScaleX="138762">
        <dgm:presLayoutVars>
          <dgm:bulletEnabled val="1"/>
        </dgm:presLayoutVars>
      </dgm:prSet>
      <dgm:spPr/>
    </dgm:pt>
    <dgm:pt modelId="{AF455B4B-C13A-463A-9E69-39F3421A112E}" type="pres">
      <dgm:prSet presAssocID="{60F90620-694B-420A-B754-35BAEADA2099}" presName="spNode" presStyleCnt="0"/>
      <dgm:spPr/>
    </dgm:pt>
    <dgm:pt modelId="{EE02A465-C486-4711-A25D-EAF64A6C7C5E}" type="pres">
      <dgm:prSet presAssocID="{A87E056D-A3EB-4A87-9387-4972BC71DC59}" presName="sibTrans" presStyleLbl="sibTrans1D1" presStyleIdx="0" presStyleCnt="5"/>
      <dgm:spPr/>
    </dgm:pt>
    <dgm:pt modelId="{C3FBDE4E-3C33-4D4D-8355-BB5077BCDBFC}" type="pres">
      <dgm:prSet presAssocID="{C1C66854-7640-47CF-A3B5-C0D8F554F537}" presName="node" presStyleLbl="node1" presStyleIdx="1" presStyleCnt="5" custScaleX="175100" custScaleY="104672" custRadScaleRad="99620" custRadScaleInc="-1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9F93E-0440-424E-AEF6-7CFF30DE527B}" type="pres">
      <dgm:prSet presAssocID="{C1C66854-7640-47CF-A3B5-C0D8F554F537}" presName="spNode" presStyleCnt="0"/>
      <dgm:spPr/>
    </dgm:pt>
    <dgm:pt modelId="{CA18E208-0307-4FC2-AAAF-D38F3EC12986}" type="pres">
      <dgm:prSet presAssocID="{CEA26D0A-5A89-47FF-9524-18AA21864F2C}" presName="sibTrans" presStyleLbl="sibTrans1D1" presStyleIdx="1" presStyleCnt="5"/>
      <dgm:spPr/>
    </dgm:pt>
    <dgm:pt modelId="{72F8ADB6-8B7C-4C81-9DB3-95122D6DAC29}" type="pres">
      <dgm:prSet presAssocID="{5F8ED96C-6436-447E-9A35-7579B251898F}" presName="node" presStyleLbl="node1" presStyleIdx="2" presStyleCnt="5" custScaleX="182805" custScaleY="102540" custRadScaleRad="100248" custRadScaleInc="-102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6DD4B-581D-409B-B664-17BFA60556AC}" type="pres">
      <dgm:prSet presAssocID="{5F8ED96C-6436-447E-9A35-7579B251898F}" presName="spNode" presStyleCnt="0"/>
      <dgm:spPr/>
    </dgm:pt>
    <dgm:pt modelId="{2202FB68-CEA8-452C-8198-9B8891196414}" type="pres">
      <dgm:prSet presAssocID="{1CFE33B2-00AB-498A-90F0-D8869D7ADE8A}" presName="sibTrans" presStyleLbl="sibTrans1D1" presStyleIdx="2" presStyleCnt="5"/>
      <dgm:spPr/>
    </dgm:pt>
    <dgm:pt modelId="{B5523CEA-FFDA-430B-B43E-65149E7B94BB}" type="pres">
      <dgm:prSet presAssocID="{B9EBCAB5-FDCF-465C-B62D-A8891391E084}" presName="node" presStyleLbl="node1" presStyleIdx="3" presStyleCnt="5" custScaleX="185521" custScaleY="117672" custRadScaleRad="96590" custRadScaleInc="26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CFE68-E619-40B9-A0F5-4CB208C86FA3}" type="pres">
      <dgm:prSet presAssocID="{B9EBCAB5-FDCF-465C-B62D-A8891391E084}" presName="spNode" presStyleCnt="0"/>
      <dgm:spPr/>
    </dgm:pt>
    <dgm:pt modelId="{EAAE36D4-A304-4695-A6FF-ACD16DD55CEB}" type="pres">
      <dgm:prSet presAssocID="{FA4CE1A0-459A-45E4-9FCC-ECCCB3E9C305}" presName="sibTrans" presStyleLbl="sibTrans1D1" presStyleIdx="3" presStyleCnt="5"/>
      <dgm:spPr/>
    </dgm:pt>
    <dgm:pt modelId="{CB03E79A-40D3-441A-B1C2-90094128E1E0}" type="pres">
      <dgm:prSet presAssocID="{7DD8A123-81E7-4F2F-94DD-71B0F75096B2}" presName="node" presStyleLbl="node1" presStyleIdx="4" presStyleCnt="5" custScaleX="184240" custScaleY="115384" custRadScaleRad="96574" custRadScaleInc="-27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8CFE1-992B-4AB3-912D-2D8D891BA3F5}" type="pres">
      <dgm:prSet presAssocID="{7DD8A123-81E7-4F2F-94DD-71B0F75096B2}" presName="spNode" presStyleCnt="0"/>
      <dgm:spPr/>
    </dgm:pt>
    <dgm:pt modelId="{E0A9EE81-E73B-4ABA-A660-3DF3D6DFC444}" type="pres">
      <dgm:prSet presAssocID="{35C3D177-0A55-49DA-BC6D-CA68ED33E662}" presName="sibTrans" presStyleLbl="sibTrans1D1" presStyleIdx="4" presStyleCnt="5"/>
      <dgm:spPr/>
    </dgm:pt>
  </dgm:ptLst>
  <dgm:cxnLst>
    <dgm:cxn modelId="{4D10AF04-262D-4405-B13D-16117CAC59D9}" type="presOf" srcId="{C1C66854-7640-47CF-A3B5-C0D8F554F537}" destId="{C3FBDE4E-3C33-4D4D-8355-BB5077BCDBFC}" srcOrd="0" destOrd="0" presId="urn:microsoft.com/office/officeart/2005/8/layout/cycle6"/>
    <dgm:cxn modelId="{701ED9B7-BCC9-4ED2-AA0D-99EA8D5EB43E}" type="presOf" srcId="{478438CB-A00E-4A2F-BDA3-BC7A593269CD}" destId="{A7FF76D0-50EC-4C56-9782-B393F2502B64}" srcOrd="0" destOrd="0" presId="urn:microsoft.com/office/officeart/2005/8/layout/cycle6"/>
    <dgm:cxn modelId="{EE9AD37D-8290-4E90-8D17-3A2B5CC60B4E}" type="presOf" srcId="{5F8ED96C-6436-447E-9A35-7579B251898F}" destId="{72F8ADB6-8B7C-4C81-9DB3-95122D6DAC29}" srcOrd="0" destOrd="0" presId="urn:microsoft.com/office/officeart/2005/8/layout/cycle6"/>
    <dgm:cxn modelId="{633E8B3D-F4B8-42E4-9ED1-AB96EAA6BA49}" type="presOf" srcId="{7DD8A123-81E7-4F2F-94DD-71B0F75096B2}" destId="{CB03E79A-40D3-441A-B1C2-90094128E1E0}" srcOrd="0" destOrd="0" presId="urn:microsoft.com/office/officeart/2005/8/layout/cycle6"/>
    <dgm:cxn modelId="{610F1B37-B5C7-4554-8122-24F3C951B8B8}" srcId="{478438CB-A00E-4A2F-BDA3-BC7A593269CD}" destId="{60F90620-694B-420A-B754-35BAEADA2099}" srcOrd="0" destOrd="0" parTransId="{2B700616-61F3-4979-BD4B-868CC06C2919}" sibTransId="{A87E056D-A3EB-4A87-9387-4972BC71DC59}"/>
    <dgm:cxn modelId="{91A10215-D20C-4E3C-ADF2-1DC98D3B3CBA}" type="presOf" srcId="{A87E056D-A3EB-4A87-9387-4972BC71DC59}" destId="{EE02A465-C486-4711-A25D-EAF64A6C7C5E}" srcOrd="0" destOrd="0" presId="urn:microsoft.com/office/officeart/2005/8/layout/cycle6"/>
    <dgm:cxn modelId="{1636C6C9-BE43-4DC0-9C61-4A36BE15941C}" type="presOf" srcId="{FA4CE1A0-459A-45E4-9FCC-ECCCB3E9C305}" destId="{EAAE36D4-A304-4695-A6FF-ACD16DD55CEB}" srcOrd="0" destOrd="0" presId="urn:microsoft.com/office/officeart/2005/8/layout/cycle6"/>
    <dgm:cxn modelId="{9ED2ECE1-BD06-4204-A02A-2EA121ECD77B}" type="presOf" srcId="{CEA26D0A-5A89-47FF-9524-18AA21864F2C}" destId="{CA18E208-0307-4FC2-AAAF-D38F3EC12986}" srcOrd="0" destOrd="0" presId="urn:microsoft.com/office/officeart/2005/8/layout/cycle6"/>
    <dgm:cxn modelId="{57BE3E22-4F80-415E-ACCF-1451497F6B7D}" type="presOf" srcId="{60F90620-694B-420A-B754-35BAEADA2099}" destId="{4EA6DACD-4525-4387-A3AA-4B8745CE030A}" srcOrd="0" destOrd="0" presId="urn:microsoft.com/office/officeart/2005/8/layout/cycle6"/>
    <dgm:cxn modelId="{31968D5C-43A8-4F0B-97B4-E623216E687D}" srcId="{478438CB-A00E-4A2F-BDA3-BC7A593269CD}" destId="{7DD8A123-81E7-4F2F-94DD-71B0F75096B2}" srcOrd="4" destOrd="0" parTransId="{188C20AC-4213-49EF-A87C-6C234438539C}" sibTransId="{35C3D177-0A55-49DA-BC6D-CA68ED33E662}"/>
    <dgm:cxn modelId="{AF3940D2-81DC-4C78-8DEE-12ADC1BFDDCA}" type="presOf" srcId="{35C3D177-0A55-49DA-BC6D-CA68ED33E662}" destId="{E0A9EE81-E73B-4ABA-A660-3DF3D6DFC444}" srcOrd="0" destOrd="0" presId="urn:microsoft.com/office/officeart/2005/8/layout/cycle6"/>
    <dgm:cxn modelId="{5040F7B0-0D11-47AE-BA02-EDCB58D938B5}" srcId="{478438CB-A00E-4A2F-BDA3-BC7A593269CD}" destId="{C1C66854-7640-47CF-A3B5-C0D8F554F537}" srcOrd="1" destOrd="0" parTransId="{F22066F2-0FF5-4CF2-9061-CC44D668069B}" sibTransId="{CEA26D0A-5A89-47FF-9524-18AA21864F2C}"/>
    <dgm:cxn modelId="{C1F4D4CC-C51A-4533-BFA7-38208DF0FD79}" type="presOf" srcId="{B9EBCAB5-FDCF-465C-B62D-A8891391E084}" destId="{B5523CEA-FFDA-430B-B43E-65149E7B94BB}" srcOrd="0" destOrd="0" presId="urn:microsoft.com/office/officeart/2005/8/layout/cycle6"/>
    <dgm:cxn modelId="{7056A70F-C66D-4BDD-A4E3-971EDE3F8EF5}" type="presOf" srcId="{1CFE33B2-00AB-498A-90F0-D8869D7ADE8A}" destId="{2202FB68-CEA8-452C-8198-9B8891196414}" srcOrd="0" destOrd="0" presId="urn:microsoft.com/office/officeart/2005/8/layout/cycle6"/>
    <dgm:cxn modelId="{0CE86736-9E0A-4FA0-BB44-6126BD387ECA}" srcId="{478438CB-A00E-4A2F-BDA3-BC7A593269CD}" destId="{B9EBCAB5-FDCF-465C-B62D-A8891391E084}" srcOrd="3" destOrd="0" parTransId="{30A8F7AD-3D87-43E1-961E-06E9D373A499}" sibTransId="{FA4CE1A0-459A-45E4-9FCC-ECCCB3E9C305}"/>
    <dgm:cxn modelId="{0E102BAC-4293-42A9-B639-C830B7973BF9}" srcId="{478438CB-A00E-4A2F-BDA3-BC7A593269CD}" destId="{5F8ED96C-6436-447E-9A35-7579B251898F}" srcOrd="2" destOrd="0" parTransId="{8BC1A3F5-A243-4D28-9888-0287F587FABF}" sibTransId="{1CFE33B2-00AB-498A-90F0-D8869D7ADE8A}"/>
    <dgm:cxn modelId="{8A3E74D3-CEBC-4B2F-A7B8-029A51D43AE8}" type="presParOf" srcId="{A7FF76D0-50EC-4C56-9782-B393F2502B64}" destId="{4EA6DACD-4525-4387-A3AA-4B8745CE030A}" srcOrd="0" destOrd="0" presId="urn:microsoft.com/office/officeart/2005/8/layout/cycle6"/>
    <dgm:cxn modelId="{EE73DC71-1496-467A-B90A-65FEC482E6B3}" type="presParOf" srcId="{A7FF76D0-50EC-4C56-9782-B393F2502B64}" destId="{AF455B4B-C13A-463A-9E69-39F3421A112E}" srcOrd="1" destOrd="0" presId="urn:microsoft.com/office/officeart/2005/8/layout/cycle6"/>
    <dgm:cxn modelId="{C923DA8C-B449-4789-B524-23AD1935348B}" type="presParOf" srcId="{A7FF76D0-50EC-4C56-9782-B393F2502B64}" destId="{EE02A465-C486-4711-A25D-EAF64A6C7C5E}" srcOrd="2" destOrd="0" presId="urn:microsoft.com/office/officeart/2005/8/layout/cycle6"/>
    <dgm:cxn modelId="{DCCB078D-93B5-4E6B-B6C0-43E4964232AA}" type="presParOf" srcId="{A7FF76D0-50EC-4C56-9782-B393F2502B64}" destId="{C3FBDE4E-3C33-4D4D-8355-BB5077BCDBFC}" srcOrd="3" destOrd="0" presId="urn:microsoft.com/office/officeart/2005/8/layout/cycle6"/>
    <dgm:cxn modelId="{4F09C36C-EA08-43F2-A394-31D1ACF6A571}" type="presParOf" srcId="{A7FF76D0-50EC-4C56-9782-B393F2502B64}" destId="{1839F93E-0440-424E-AEF6-7CFF30DE527B}" srcOrd="4" destOrd="0" presId="urn:microsoft.com/office/officeart/2005/8/layout/cycle6"/>
    <dgm:cxn modelId="{12D11EF5-464E-404D-97C1-8FA6C0F8CEC0}" type="presParOf" srcId="{A7FF76D0-50EC-4C56-9782-B393F2502B64}" destId="{CA18E208-0307-4FC2-AAAF-D38F3EC12986}" srcOrd="5" destOrd="0" presId="urn:microsoft.com/office/officeart/2005/8/layout/cycle6"/>
    <dgm:cxn modelId="{0FBFE3F9-4F98-4BAA-A550-3C0363D0C1E1}" type="presParOf" srcId="{A7FF76D0-50EC-4C56-9782-B393F2502B64}" destId="{72F8ADB6-8B7C-4C81-9DB3-95122D6DAC29}" srcOrd="6" destOrd="0" presId="urn:microsoft.com/office/officeart/2005/8/layout/cycle6"/>
    <dgm:cxn modelId="{ADBFD000-C008-4E00-B380-11965D1B8275}" type="presParOf" srcId="{A7FF76D0-50EC-4C56-9782-B393F2502B64}" destId="{6826DD4B-581D-409B-B664-17BFA60556AC}" srcOrd="7" destOrd="0" presId="urn:microsoft.com/office/officeart/2005/8/layout/cycle6"/>
    <dgm:cxn modelId="{346FBD9D-BC2E-44CC-AD64-A24C0D4A552B}" type="presParOf" srcId="{A7FF76D0-50EC-4C56-9782-B393F2502B64}" destId="{2202FB68-CEA8-452C-8198-9B8891196414}" srcOrd="8" destOrd="0" presId="urn:microsoft.com/office/officeart/2005/8/layout/cycle6"/>
    <dgm:cxn modelId="{24AACD8B-E556-4153-9DAB-7DFC15362EAC}" type="presParOf" srcId="{A7FF76D0-50EC-4C56-9782-B393F2502B64}" destId="{B5523CEA-FFDA-430B-B43E-65149E7B94BB}" srcOrd="9" destOrd="0" presId="urn:microsoft.com/office/officeart/2005/8/layout/cycle6"/>
    <dgm:cxn modelId="{D5DE79A7-2B5C-41AB-9654-A7B3EE0E5D9B}" type="presParOf" srcId="{A7FF76D0-50EC-4C56-9782-B393F2502B64}" destId="{FB6CFE68-E619-40B9-A0F5-4CB208C86FA3}" srcOrd="10" destOrd="0" presId="urn:microsoft.com/office/officeart/2005/8/layout/cycle6"/>
    <dgm:cxn modelId="{57F01504-C3A6-4578-992B-22B2BF8853C2}" type="presParOf" srcId="{A7FF76D0-50EC-4C56-9782-B393F2502B64}" destId="{EAAE36D4-A304-4695-A6FF-ACD16DD55CEB}" srcOrd="11" destOrd="0" presId="urn:microsoft.com/office/officeart/2005/8/layout/cycle6"/>
    <dgm:cxn modelId="{A3390D90-4FC7-4C26-9150-D70B2D9D75A1}" type="presParOf" srcId="{A7FF76D0-50EC-4C56-9782-B393F2502B64}" destId="{CB03E79A-40D3-441A-B1C2-90094128E1E0}" srcOrd="12" destOrd="0" presId="urn:microsoft.com/office/officeart/2005/8/layout/cycle6"/>
    <dgm:cxn modelId="{5D00652E-0B38-4716-8CC6-237DE9C45A5A}" type="presParOf" srcId="{A7FF76D0-50EC-4C56-9782-B393F2502B64}" destId="{F4F8CFE1-992B-4AB3-912D-2D8D891BA3F5}" srcOrd="13" destOrd="0" presId="urn:microsoft.com/office/officeart/2005/8/layout/cycle6"/>
    <dgm:cxn modelId="{E29B2EE8-0B81-4A83-8CA4-FA7A130FE157}" type="presParOf" srcId="{A7FF76D0-50EC-4C56-9782-B393F2502B64}" destId="{E0A9EE81-E73B-4ABA-A660-3DF3D6DFC44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009D61-4336-4F83-A9BB-91D777255E04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245A49F-9849-4278-B35B-B37D9B112A7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Структура прогулки</a:t>
          </a:r>
          <a:endParaRPr lang="ru-RU" sz="20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9AFF9F-0E91-42A8-B81A-DE57BF0CC2CA}" type="parTrans" cxnId="{17AA8845-A757-4DCD-A586-049E7192586B}">
      <dgm:prSet/>
      <dgm:spPr/>
      <dgm:t>
        <a:bodyPr/>
        <a:lstStyle/>
        <a:p>
          <a:endParaRPr lang="ru-RU"/>
        </a:p>
      </dgm:t>
    </dgm:pt>
    <dgm:pt modelId="{773DA765-F850-47EB-A127-E33C250E78E0}" type="sibTrans" cxnId="{17AA8845-A757-4DCD-A586-049E7192586B}">
      <dgm:prSet/>
      <dgm:spPr/>
      <dgm:t>
        <a:bodyPr/>
        <a:lstStyle/>
        <a:p>
          <a:endParaRPr lang="ru-RU"/>
        </a:p>
      </dgm:t>
    </dgm:pt>
    <dgm:pt modelId="{49866559-4492-41F6-9E56-F3ED0580B8D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Самостоятельная игровая деятельность</a:t>
          </a:r>
          <a:endParaRPr lang="ru-RU" sz="20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39238E-2DAA-4AFB-8817-85C6C652E368}" type="parTrans" cxnId="{E7AA7EA8-EA8A-4AEB-9962-607A0443B50D}">
      <dgm:prSet/>
      <dgm:spPr/>
      <dgm:t>
        <a:bodyPr/>
        <a:lstStyle/>
        <a:p>
          <a:endParaRPr lang="ru-RU"/>
        </a:p>
      </dgm:t>
    </dgm:pt>
    <dgm:pt modelId="{5D395FBE-508E-4107-8AA1-F4071576EA63}" type="sibTrans" cxnId="{E7AA7EA8-EA8A-4AEB-9962-607A0443B50D}">
      <dgm:prSet/>
      <dgm:spPr/>
      <dgm:t>
        <a:bodyPr/>
        <a:lstStyle/>
        <a:p>
          <a:endParaRPr lang="ru-RU"/>
        </a:p>
      </dgm:t>
    </dgm:pt>
    <dgm:pt modelId="{531CFDE8-6750-4A00-900E-C25DCD90457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Подвижные игры</a:t>
          </a:r>
          <a:endParaRPr lang="ru-RU" sz="20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9D074B-1253-483C-8FB2-04CEB799B3A3}" type="parTrans" cxnId="{E42898F3-50E1-4F91-851B-FA21E174C788}">
      <dgm:prSet/>
      <dgm:spPr/>
      <dgm:t>
        <a:bodyPr/>
        <a:lstStyle/>
        <a:p>
          <a:endParaRPr lang="ru-RU"/>
        </a:p>
      </dgm:t>
    </dgm:pt>
    <dgm:pt modelId="{D8D2E2EF-212B-4302-B843-C27CA07B3B8A}" type="sibTrans" cxnId="{E42898F3-50E1-4F91-851B-FA21E174C788}">
      <dgm:prSet/>
      <dgm:spPr/>
      <dgm:t>
        <a:bodyPr/>
        <a:lstStyle/>
        <a:p>
          <a:endParaRPr lang="ru-RU"/>
        </a:p>
      </dgm:t>
    </dgm:pt>
    <dgm:pt modelId="{A62AE651-0386-4BCC-807B-BCF68E3B912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Наблюдения</a:t>
          </a:r>
          <a:endParaRPr lang="ru-RU" sz="20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ACAFFE-51FA-49FE-8B88-AB8C7EB7857B}" type="parTrans" cxnId="{75C1910E-4791-4A2C-8AE2-3B9CCBD576B1}">
      <dgm:prSet/>
      <dgm:spPr/>
      <dgm:t>
        <a:bodyPr/>
        <a:lstStyle/>
        <a:p>
          <a:endParaRPr lang="ru-RU"/>
        </a:p>
      </dgm:t>
    </dgm:pt>
    <dgm:pt modelId="{5254E5E0-5017-4D2F-91E7-3B82E050DBC9}" type="sibTrans" cxnId="{75C1910E-4791-4A2C-8AE2-3B9CCBD576B1}">
      <dgm:prSet/>
      <dgm:spPr/>
      <dgm:t>
        <a:bodyPr/>
        <a:lstStyle/>
        <a:p>
          <a:endParaRPr lang="ru-RU"/>
        </a:p>
      </dgm:t>
    </dgm:pt>
    <dgm:pt modelId="{14959355-732A-4230-A238-E3FF2B98432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Трудовая деятельность</a:t>
          </a:r>
          <a:endParaRPr lang="ru-RU" sz="20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F19CC7-9D28-41F9-930E-61D316A6AE5D}" type="parTrans" cxnId="{D7DBB282-056C-475C-8C26-2ECD85417AF2}">
      <dgm:prSet/>
      <dgm:spPr/>
      <dgm:t>
        <a:bodyPr/>
        <a:lstStyle/>
        <a:p>
          <a:endParaRPr lang="ru-RU"/>
        </a:p>
      </dgm:t>
    </dgm:pt>
    <dgm:pt modelId="{F096DAAA-0EE0-4D91-B08B-3E5FD9B35413}" type="sibTrans" cxnId="{D7DBB282-056C-475C-8C26-2ECD85417AF2}">
      <dgm:prSet/>
      <dgm:spPr/>
      <dgm:t>
        <a:bodyPr/>
        <a:lstStyle/>
        <a:p>
          <a:endParaRPr lang="ru-RU"/>
        </a:p>
      </dgm:t>
    </dgm:pt>
    <dgm:pt modelId="{58B479B9-614B-4C76-B45E-9B0A41F734B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Дидактические игры</a:t>
          </a:r>
          <a:endParaRPr lang="ru-RU" sz="20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44AD52-7B4C-46C5-9CFF-9457972602F7}" type="parTrans" cxnId="{856AD71B-0D37-435F-8F66-92B6D6BD82F0}">
      <dgm:prSet/>
      <dgm:spPr/>
      <dgm:t>
        <a:bodyPr/>
        <a:lstStyle/>
        <a:p>
          <a:endParaRPr lang="ru-RU"/>
        </a:p>
      </dgm:t>
    </dgm:pt>
    <dgm:pt modelId="{F8319DB5-DE36-4012-9118-C42FE8AF1DB3}" type="sibTrans" cxnId="{856AD71B-0D37-435F-8F66-92B6D6BD82F0}">
      <dgm:prSet/>
      <dgm:spPr/>
      <dgm:t>
        <a:bodyPr/>
        <a:lstStyle/>
        <a:p>
          <a:endParaRPr lang="ru-RU"/>
        </a:p>
      </dgm:t>
    </dgm:pt>
    <dgm:pt modelId="{228C5461-A41D-4D1A-BAEA-0509EE7F3AB4}" type="pres">
      <dgm:prSet presAssocID="{B5009D61-4336-4F83-A9BB-91D777255E0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64CD2BC-0C14-4B8B-AD53-D93CCA591EB2}" type="pres">
      <dgm:prSet presAssocID="{A245A49F-9849-4278-B35B-B37D9B112A76}" presName="centerShape" presStyleLbl="node0" presStyleIdx="0" presStyleCnt="1" custScaleX="139078" custScaleY="109934" custLinFactNeighborX="-979" custLinFactNeighborY="-415"/>
      <dgm:spPr/>
    </dgm:pt>
    <dgm:pt modelId="{8E129A4B-704F-4689-B15A-BEBB8741D79F}" type="pres">
      <dgm:prSet presAssocID="{3339238E-2DAA-4AFB-8817-85C6C652E368}" presName="parTrans" presStyleLbl="sibTrans2D1" presStyleIdx="0" presStyleCnt="5" custScaleX="156274"/>
      <dgm:spPr/>
    </dgm:pt>
    <dgm:pt modelId="{116F4F52-8CBA-435B-B28F-1E880FA8E713}" type="pres">
      <dgm:prSet presAssocID="{3339238E-2DAA-4AFB-8817-85C6C652E368}" presName="connectorText" presStyleLbl="sibTrans2D1" presStyleIdx="0" presStyleCnt="5"/>
      <dgm:spPr/>
    </dgm:pt>
    <dgm:pt modelId="{FCA8F9C5-2194-46EF-9994-340F38ED3D04}" type="pres">
      <dgm:prSet presAssocID="{49866559-4492-41F6-9E56-F3ED0580B8DF}" presName="node" presStyleLbl="node1" presStyleIdx="0" presStyleCnt="5" custScaleX="213069">
        <dgm:presLayoutVars>
          <dgm:bulletEnabled val="1"/>
        </dgm:presLayoutVars>
      </dgm:prSet>
      <dgm:spPr/>
    </dgm:pt>
    <dgm:pt modelId="{B4567F2B-2167-4F18-B1AA-5296A18DB187}" type="pres">
      <dgm:prSet presAssocID="{059D074B-1253-483C-8FB2-04CEB799B3A3}" presName="parTrans" presStyleLbl="sibTrans2D1" presStyleIdx="1" presStyleCnt="5" custScaleX="174830" custScaleY="109334"/>
      <dgm:spPr/>
    </dgm:pt>
    <dgm:pt modelId="{3376125A-050E-41C3-AE4F-4CCCC47E7796}" type="pres">
      <dgm:prSet presAssocID="{059D074B-1253-483C-8FB2-04CEB799B3A3}" presName="connectorText" presStyleLbl="sibTrans2D1" presStyleIdx="1" presStyleCnt="5"/>
      <dgm:spPr/>
    </dgm:pt>
    <dgm:pt modelId="{B5A2DA16-4535-47AB-8C59-A3322D09560D}" type="pres">
      <dgm:prSet presAssocID="{531CFDE8-6750-4A00-900E-C25DCD904578}" presName="node" presStyleLbl="node1" presStyleIdx="1" presStyleCnt="5" custScaleX="145640" custRadScaleRad="119740" custRadScaleInc="3059">
        <dgm:presLayoutVars>
          <dgm:bulletEnabled val="1"/>
        </dgm:presLayoutVars>
      </dgm:prSet>
      <dgm:spPr/>
    </dgm:pt>
    <dgm:pt modelId="{52FFD0AF-B7C0-4E60-B3E5-A4D03F0A9EAA}" type="pres">
      <dgm:prSet presAssocID="{2FACAFFE-51FA-49FE-8B88-AB8C7EB7857B}" presName="parTrans" presStyleLbl="sibTrans2D1" presStyleIdx="2" presStyleCnt="5" custScaleX="171789"/>
      <dgm:spPr/>
    </dgm:pt>
    <dgm:pt modelId="{2093A57A-85F0-4713-9D1F-44D7BDC190AA}" type="pres">
      <dgm:prSet presAssocID="{2FACAFFE-51FA-49FE-8B88-AB8C7EB7857B}" presName="connectorText" presStyleLbl="sibTrans2D1" presStyleIdx="2" presStyleCnt="5"/>
      <dgm:spPr/>
    </dgm:pt>
    <dgm:pt modelId="{0C50F844-92AE-4D18-A5BA-A6C2B3647A41}" type="pres">
      <dgm:prSet presAssocID="{A62AE651-0386-4BCC-807B-BCF68E3B9129}" presName="node" presStyleLbl="node1" presStyleIdx="2" presStyleCnt="5" custScaleX="172340" custRadScaleRad="109435" custRadScaleInc="-32414">
        <dgm:presLayoutVars>
          <dgm:bulletEnabled val="1"/>
        </dgm:presLayoutVars>
      </dgm:prSet>
      <dgm:spPr/>
    </dgm:pt>
    <dgm:pt modelId="{3CE11F4E-A8C9-430B-9568-CEB98114A2CE}" type="pres">
      <dgm:prSet presAssocID="{6844AD52-7B4C-46C5-9CFF-9457972602F7}" presName="parTrans" presStyleLbl="sibTrans2D1" presStyleIdx="3" presStyleCnt="5" custScaleX="171789"/>
      <dgm:spPr/>
    </dgm:pt>
    <dgm:pt modelId="{CA23B7D7-FB64-42A6-9C7C-A9204C92CD92}" type="pres">
      <dgm:prSet presAssocID="{6844AD52-7B4C-46C5-9CFF-9457972602F7}" presName="connectorText" presStyleLbl="sibTrans2D1" presStyleIdx="3" presStyleCnt="5"/>
      <dgm:spPr/>
    </dgm:pt>
    <dgm:pt modelId="{F4719B3E-F2E2-4652-AA00-68D842B1E7D0}" type="pres">
      <dgm:prSet presAssocID="{58B479B9-614B-4C76-B45E-9B0A41F734BB}" presName="node" presStyleLbl="node1" presStyleIdx="3" presStyleCnt="5" custScaleX="185286" custRadScaleRad="116481" custRadScaleInc="47143">
        <dgm:presLayoutVars>
          <dgm:bulletEnabled val="1"/>
        </dgm:presLayoutVars>
      </dgm:prSet>
      <dgm:spPr/>
    </dgm:pt>
    <dgm:pt modelId="{FF25BDF7-E1C8-490D-9517-8284D74534F4}" type="pres">
      <dgm:prSet presAssocID="{68F19CC7-9D28-41F9-930E-61D316A6AE5D}" presName="parTrans" presStyleLbl="sibTrans2D1" presStyleIdx="4" presStyleCnt="5" custScaleX="188928"/>
      <dgm:spPr/>
    </dgm:pt>
    <dgm:pt modelId="{2D0BB392-6244-4120-BFB7-F97A71688244}" type="pres">
      <dgm:prSet presAssocID="{68F19CC7-9D28-41F9-930E-61D316A6AE5D}" presName="connectorText" presStyleLbl="sibTrans2D1" presStyleIdx="4" presStyleCnt="5"/>
      <dgm:spPr/>
    </dgm:pt>
    <dgm:pt modelId="{CE3E7A2F-9B39-4BF4-81F4-02741C6CFD89}" type="pres">
      <dgm:prSet presAssocID="{14959355-732A-4230-A238-E3FF2B98432B}" presName="node" presStyleLbl="node1" presStyleIdx="4" presStyleCnt="5" custScaleX="156600" custRadScaleRad="129229" custRadScaleInc="-2835">
        <dgm:presLayoutVars>
          <dgm:bulletEnabled val="1"/>
        </dgm:presLayoutVars>
      </dgm:prSet>
      <dgm:spPr/>
    </dgm:pt>
  </dgm:ptLst>
  <dgm:cxnLst>
    <dgm:cxn modelId="{AF6A5068-58E3-4931-ABAD-45ACC17BB5D9}" type="presOf" srcId="{3339238E-2DAA-4AFB-8817-85C6C652E368}" destId="{8E129A4B-704F-4689-B15A-BEBB8741D79F}" srcOrd="0" destOrd="0" presId="urn:microsoft.com/office/officeart/2005/8/layout/radial5"/>
    <dgm:cxn modelId="{9B7D023C-A5FF-414C-A53D-7EF23A9B40CD}" type="presOf" srcId="{A245A49F-9849-4278-B35B-B37D9B112A76}" destId="{564CD2BC-0C14-4B8B-AD53-D93CCA591EB2}" srcOrd="0" destOrd="0" presId="urn:microsoft.com/office/officeart/2005/8/layout/radial5"/>
    <dgm:cxn modelId="{C96FB294-72A9-4A69-BD7E-875BF6FB2B00}" type="presOf" srcId="{2FACAFFE-51FA-49FE-8B88-AB8C7EB7857B}" destId="{2093A57A-85F0-4713-9D1F-44D7BDC190AA}" srcOrd="1" destOrd="0" presId="urn:microsoft.com/office/officeart/2005/8/layout/radial5"/>
    <dgm:cxn modelId="{D7DBB282-056C-475C-8C26-2ECD85417AF2}" srcId="{A245A49F-9849-4278-B35B-B37D9B112A76}" destId="{14959355-732A-4230-A238-E3FF2B98432B}" srcOrd="4" destOrd="0" parTransId="{68F19CC7-9D28-41F9-930E-61D316A6AE5D}" sibTransId="{F096DAAA-0EE0-4D91-B08B-3E5FD9B35413}"/>
    <dgm:cxn modelId="{4417EBF5-08D9-41AA-BCBA-A170A32E750E}" type="presOf" srcId="{14959355-732A-4230-A238-E3FF2B98432B}" destId="{CE3E7A2F-9B39-4BF4-81F4-02741C6CFD89}" srcOrd="0" destOrd="0" presId="urn:microsoft.com/office/officeart/2005/8/layout/radial5"/>
    <dgm:cxn modelId="{00C97EEA-FC97-414E-9E36-2F59EBBF4E01}" type="presOf" srcId="{B5009D61-4336-4F83-A9BB-91D777255E04}" destId="{228C5461-A41D-4D1A-BAEA-0509EE7F3AB4}" srcOrd="0" destOrd="0" presId="urn:microsoft.com/office/officeart/2005/8/layout/radial5"/>
    <dgm:cxn modelId="{F5BC3C33-CDCA-4075-98AB-7281195C86C2}" type="presOf" srcId="{531CFDE8-6750-4A00-900E-C25DCD904578}" destId="{B5A2DA16-4535-47AB-8C59-A3322D09560D}" srcOrd="0" destOrd="0" presId="urn:microsoft.com/office/officeart/2005/8/layout/radial5"/>
    <dgm:cxn modelId="{0EF4C844-42D9-4BC4-B9DE-14FCFB2029C6}" type="presOf" srcId="{3339238E-2DAA-4AFB-8817-85C6C652E368}" destId="{116F4F52-8CBA-435B-B28F-1E880FA8E713}" srcOrd="1" destOrd="0" presId="urn:microsoft.com/office/officeart/2005/8/layout/radial5"/>
    <dgm:cxn modelId="{0FFFE631-6656-4E77-BFAF-F4536A3372F9}" type="presOf" srcId="{059D074B-1253-483C-8FB2-04CEB799B3A3}" destId="{B4567F2B-2167-4F18-B1AA-5296A18DB187}" srcOrd="0" destOrd="0" presId="urn:microsoft.com/office/officeart/2005/8/layout/radial5"/>
    <dgm:cxn modelId="{EDE3403C-4759-4402-8738-410BD16311F4}" type="presOf" srcId="{68F19CC7-9D28-41F9-930E-61D316A6AE5D}" destId="{FF25BDF7-E1C8-490D-9517-8284D74534F4}" srcOrd="0" destOrd="0" presId="urn:microsoft.com/office/officeart/2005/8/layout/radial5"/>
    <dgm:cxn modelId="{D3D50C47-B974-4FE9-BCA1-3E739BDD3985}" type="presOf" srcId="{059D074B-1253-483C-8FB2-04CEB799B3A3}" destId="{3376125A-050E-41C3-AE4F-4CCCC47E7796}" srcOrd="1" destOrd="0" presId="urn:microsoft.com/office/officeart/2005/8/layout/radial5"/>
    <dgm:cxn modelId="{856AD71B-0D37-435F-8F66-92B6D6BD82F0}" srcId="{A245A49F-9849-4278-B35B-B37D9B112A76}" destId="{58B479B9-614B-4C76-B45E-9B0A41F734BB}" srcOrd="3" destOrd="0" parTransId="{6844AD52-7B4C-46C5-9CFF-9457972602F7}" sibTransId="{F8319DB5-DE36-4012-9118-C42FE8AF1DB3}"/>
    <dgm:cxn modelId="{75C1910E-4791-4A2C-8AE2-3B9CCBD576B1}" srcId="{A245A49F-9849-4278-B35B-B37D9B112A76}" destId="{A62AE651-0386-4BCC-807B-BCF68E3B9129}" srcOrd="2" destOrd="0" parTransId="{2FACAFFE-51FA-49FE-8B88-AB8C7EB7857B}" sibTransId="{5254E5E0-5017-4D2F-91E7-3B82E050DBC9}"/>
    <dgm:cxn modelId="{B4B6F7A4-40F9-4E87-AA6E-154527B79577}" type="presOf" srcId="{6844AD52-7B4C-46C5-9CFF-9457972602F7}" destId="{3CE11F4E-A8C9-430B-9568-CEB98114A2CE}" srcOrd="0" destOrd="0" presId="urn:microsoft.com/office/officeart/2005/8/layout/radial5"/>
    <dgm:cxn modelId="{07BE82EA-B29B-49D5-BEF2-2C94E518336A}" type="presOf" srcId="{2FACAFFE-51FA-49FE-8B88-AB8C7EB7857B}" destId="{52FFD0AF-B7C0-4E60-B3E5-A4D03F0A9EAA}" srcOrd="0" destOrd="0" presId="urn:microsoft.com/office/officeart/2005/8/layout/radial5"/>
    <dgm:cxn modelId="{17AA8845-A757-4DCD-A586-049E7192586B}" srcId="{B5009D61-4336-4F83-A9BB-91D777255E04}" destId="{A245A49F-9849-4278-B35B-B37D9B112A76}" srcOrd="0" destOrd="0" parTransId="{C39AFF9F-0E91-42A8-B81A-DE57BF0CC2CA}" sibTransId="{773DA765-F850-47EB-A127-E33C250E78E0}"/>
    <dgm:cxn modelId="{E42898F3-50E1-4F91-851B-FA21E174C788}" srcId="{A245A49F-9849-4278-B35B-B37D9B112A76}" destId="{531CFDE8-6750-4A00-900E-C25DCD904578}" srcOrd="1" destOrd="0" parTransId="{059D074B-1253-483C-8FB2-04CEB799B3A3}" sibTransId="{D8D2E2EF-212B-4302-B843-C27CA07B3B8A}"/>
    <dgm:cxn modelId="{E7AA7EA8-EA8A-4AEB-9962-607A0443B50D}" srcId="{A245A49F-9849-4278-B35B-B37D9B112A76}" destId="{49866559-4492-41F6-9E56-F3ED0580B8DF}" srcOrd="0" destOrd="0" parTransId="{3339238E-2DAA-4AFB-8817-85C6C652E368}" sibTransId="{5D395FBE-508E-4107-8AA1-F4071576EA63}"/>
    <dgm:cxn modelId="{5DD7BFDB-DB75-4E04-8E1A-71C6EF39FAD4}" type="presOf" srcId="{49866559-4492-41F6-9E56-F3ED0580B8DF}" destId="{FCA8F9C5-2194-46EF-9994-340F38ED3D04}" srcOrd="0" destOrd="0" presId="urn:microsoft.com/office/officeart/2005/8/layout/radial5"/>
    <dgm:cxn modelId="{762181F9-E2CF-4B37-A3C5-2B6F511F66D0}" type="presOf" srcId="{6844AD52-7B4C-46C5-9CFF-9457972602F7}" destId="{CA23B7D7-FB64-42A6-9C7C-A9204C92CD92}" srcOrd="1" destOrd="0" presId="urn:microsoft.com/office/officeart/2005/8/layout/radial5"/>
    <dgm:cxn modelId="{904E4E5A-E3AC-4270-A8EF-0837C0822045}" type="presOf" srcId="{68F19CC7-9D28-41F9-930E-61D316A6AE5D}" destId="{2D0BB392-6244-4120-BFB7-F97A71688244}" srcOrd="1" destOrd="0" presId="urn:microsoft.com/office/officeart/2005/8/layout/radial5"/>
    <dgm:cxn modelId="{DB9C6E8E-6393-4790-BB83-68C0111513E6}" type="presOf" srcId="{A62AE651-0386-4BCC-807B-BCF68E3B9129}" destId="{0C50F844-92AE-4D18-A5BA-A6C2B3647A41}" srcOrd="0" destOrd="0" presId="urn:microsoft.com/office/officeart/2005/8/layout/radial5"/>
    <dgm:cxn modelId="{27AC95B3-A36B-447E-AEE0-394FCB3CAFA4}" type="presOf" srcId="{58B479B9-614B-4C76-B45E-9B0A41F734BB}" destId="{F4719B3E-F2E2-4652-AA00-68D842B1E7D0}" srcOrd="0" destOrd="0" presId="urn:microsoft.com/office/officeart/2005/8/layout/radial5"/>
    <dgm:cxn modelId="{7F7CFAFD-E27A-478E-936A-27DD7D7393D8}" type="presParOf" srcId="{228C5461-A41D-4D1A-BAEA-0509EE7F3AB4}" destId="{564CD2BC-0C14-4B8B-AD53-D93CCA591EB2}" srcOrd="0" destOrd="0" presId="urn:microsoft.com/office/officeart/2005/8/layout/radial5"/>
    <dgm:cxn modelId="{2FF29A9B-BF33-4764-8C34-08934737BF42}" type="presParOf" srcId="{228C5461-A41D-4D1A-BAEA-0509EE7F3AB4}" destId="{8E129A4B-704F-4689-B15A-BEBB8741D79F}" srcOrd="1" destOrd="0" presId="urn:microsoft.com/office/officeart/2005/8/layout/radial5"/>
    <dgm:cxn modelId="{FB288A2D-3CD2-4462-88F9-9445E4C325B3}" type="presParOf" srcId="{8E129A4B-704F-4689-B15A-BEBB8741D79F}" destId="{116F4F52-8CBA-435B-B28F-1E880FA8E713}" srcOrd="0" destOrd="0" presId="urn:microsoft.com/office/officeart/2005/8/layout/radial5"/>
    <dgm:cxn modelId="{9436FBFB-BF05-42F5-B801-1E532201BEC4}" type="presParOf" srcId="{228C5461-A41D-4D1A-BAEA-0509EE7F3AB4}" destId="{FCA8F9C5-2194-46EF-9994-340F38ED3D04}" srcOrd="2" destOrd="0" presId="urn:microsoft.com/office/officeart/2005/8/layout/radial5"/>
    <dgm:cxn modelId="{CBAF0203-5C29-4728-A67C-E68B546AEE70}" type="presParOf" srcId="{228C5461-A41D-4D1A-BAEA-0509EE7F3AB4}" destId="{B4567F2B-2167-4F18-B1AA-5296A18DB187}" srcOrd="3" destOrd="0" presId="urn:microsoft.com/office/officeart/2005/8/layout/radial5"/>
    <dgm:cxn modelId="{A1C6D0C6-F45E-4984-8947-DFC403A4B6D4}" type="presParOf" srcId="{B4567F2B-2167-4F18-B1AA-5296A18DB187}" destId="{3376125A-050E-41C3-AE4F-4CCCC47E7796}" srcOrd="0" destOrd="0" presId="urn:microsoft.com/office/officeart/2005/8/layout/radial5"/>
    <dgm:cxn modelId="{BABD4D4D-2DF0-47A9-962B-647BDD60C31B}" type="presParOf" srcId="{228C5461-A41D-4D1A-BAEA-0509EE7F3AB4}" destId="{B5A2DA16-4535-47AB-8C59-A3322D09560D}" srcOrd="4" destOrd="0" presId="urn:microsoft.com/office/officeart/2005/8/layout/radial5"/>
    <dgm:cxn modelId="{CF857B65-1DC3-4E55-85C6-A59621B7A368}" type="presParOf" srcId="{228C5461-A41D-4D1A-BAEA-0509EE7F3AB4}" destId="{52FFD0AF-B7C0-4E60-B3E5-A4D03F0A9EAA}" srcOrd="5" destOrd="0" presId="urn:microsoft.com/office/officeart/2005/8/layout/radial5"/>
    <dgm:cxn modelId="{F85F5791-8FF5-4B88-B2D9-A0784A781FC4}" type="presParOf" srcId="{52FFD0AF-B7C0-4E60-B3E5-A4D03F0A9EAA}" destId="{2093A57A-85F0-4713-9D1F-44D7BDC190AA}" srcOrd="0" destOrd="0" presId="urn:microsoft.com/office/officeart/2005/8/layout/radial5"/>
    <dgm:cxn modelId="{850187AE-DE00-4EC4-9001-96A827384C16}" type="presParOf" srcId="{228C5461-A41D-4D1A-BAEA-0509EE7F3AB4}" destId="{0C50F844-92AE-4D18-A5BA-A6C2B3647A41}" srcOrd="6" destOrd="0" presId="urn:microsoft.com/office/officeart/2005/8/layout/radial5"/>
    <dgm:cxn modelId="{B35C0952-B524-4011-B6B0-82B25F7473FC}" type="presParOf" srcId="{228C5461-A41D-4D1A-BAEA-0509EE7F3AB4}" destId="{3CE11F4E-A8C9-430B-9568-CEB98114A2CE}" srcOrd="7" destOrd="0" presId="urn:microsoft.com/office/officeart/2005/8/layout/radial5"/>
    <dgm:cxn modelId="{21912ADE-88D5-46E2-8621-6CBA69E03FDD}" type="presParOf" srcId="{3CE11F4E-A8C9-430B-9568-CEB98114A2CE}" destId="{CA23B7D7-FB64-42A6-9C7C-A9204C92CD92}" srcOrd="0" destOrd="0" presId="urn:microsoft.com/office/officeart/2005/8/layout/radial5"/>
    <dgm:cxn modelId="{6E451B2F-16B9-4488-85EB-F61D97371944}" type="presParOf" srcId="{228C5461-A41D-4D1A-BAEA-0509EE7F3AB4}" destId="{F4719B3E-F2E2-4652-AA00-68D842B1E7D0}" srcOrd="8" destOrd="0" presId="urn:microsoft.com/office/officeart/2005/8/layout/radial5"/>
    <dgm:cxn modelId="{E097C754-1D2A-42BA-873E-D3061BE4D5E7}" type="presParOf" srcId="{228C5461-A41D-4D1A-BAEA-0509EE7F3AB4}" destId="{FF25BDF7-E1C8-490D-9517-8284D74534F4}" srcOrd="9" destOrd="0" presId="urn:microsoft.com/office/officeart/2005/8/layout/radial5"/>
    <dgm:cxn modelId="{43A0344E-408D-4800-BEFD-594839340EF8}" type="presParOf" srcId="{FF25BDF7-E1C8-490D-9517-8284D74534F4}" destId="{2D0BB392-6244-4120-BFB7-F97A71688244}" srcOrd="0" destOrd="0" presId="urn:microsoft.com/office/officeart/2005/8/layout/radial5"/>
    <dgm:cxn modelId="{FEC600C2-D630-41A8-89EE-13D3FA89200A}" type="presParOf" srcId="{228C5461-A41D-4D1A-BAEA-0509EE7F3AB4}" destId="{CE3E7A2F-9B39-4BF4-81F4-02741C6CFD8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63DC1E-733B-4CC4-BC6A-C5AC685A6FF9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85087DCB-820C-4F2E-B02C-D89016F1AFF9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 организации подвижных игр и упражнений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1E6655-8564-4786-A90E-0964968BD850}" type="parTrans" cxnId="{E6D9C569-2284-41C4-862D-9C0E569A1FE7}">
      <dgm:prSet/>
      <dgm:spPr/>
      <dgm:t>
        <a:bodyPr/>
        <a:lstStyle/>
        <a:p>
          <a:endParaRPr lang="ru-RU"/>
        </a:p>
      </dgm:t>
    </dgm:pt>
    <dgm:pt modelId="{2839C636-640B-4907-BA05-F7793AEBA614}" type="sibTrans" cxnId="{E6D9C569-2284-41C4-862D-9C0E569A1FE7}">
      <dgm:prSet/>
      <dgm:spPr/>
      <dgm:t>
        <a:bodyPr/>
        <a:lstStyle/>
        <a:p>
          <a:endParaRPr lang="ru-RU"/>
        </a:p>
      </dgm:t>
    </dgm:pt>
    <dgm:pt modelId="{93E75E64-F4DC-4F06-BD2C-C48716816726}">
      <dgm:prSet phldrT="[Текст]" custT="1"/>
      <dgm:spPr/>
      <dgm:t>
        <a:bodyPr/>
        <a:lstStyle/>
        <a:p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Фронтальная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686531-AC64-4E9C-8845-59D1A3C5465C}" type="parTrans" cxnId="{02868319-637E-44C7-9F43-31CF23F6150E}">
      <dgm:prSet/>
      <dgm:spPr/>
      <dgm:t>
        <a:bodyPr/>
        <a:lstStyle/>
        <a:p>
          <a:endParaRPr lang="ru-RU"/>
        </a:p>
      </dgm:t>
    </dgm:pt>
    <dgm:pt modelId="{7BDF2A6A-CD2E-488B-AA45-C8F5695D151B}" type="sibTrans" cxnId="{02868319-637E-44C7-9F43-31CF23F6150E}">
      <dgm:prSet/>
      <dgm:spPr/>
      <dgm:t>
        <a:bodyPr/>
        <a:lstStyle/>
        <a:p>
          <a:endParaRPr lang="ru-RU"/>
        </a:p>
      </dgm:t>
    </dgm:pt>
    <dgm:pt modelId="{FD6E4C68-3F62-4BA8-A1B0-227B8DB03702}">
      <dgm:prSet phldrT="[Текст]" custT="1"/>
      <dgm:spPr/>
      <dgm:t>
        <a:bodyPr/>
        <a:lstStyle/>
        <a:p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Подгрупповая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043432-152F-4484-83C5-7E526FB49984}" type="parTrans" cxnId="{D6A8CE44-3553-4E1D-AAB7-92595A911D54}">
      <dgm:prSet/>
      <dgm:spPr/>
      <dgm:t>
        <a:bodyPr/>
        <a:lstStyle/>
        <a:p>
          <a:endParaRPr lang="ru-RU"/>
        </a:p>
      </dgm:t>
    </dgm:pt>
    <dgm:pt modelId="{C37908F6-A192-42D5-997C-A615AF28CB2D}" type="sibTrans" cxnId="{D6A8CE44-3553-4E1D-AAB7-92595A911D54}">
      <dgm:prSet/>
      <dgm:spPr/>
      <dgm:t>
        <a:bodyPr/>
        <a:lstStyle/>
        <a:p>
          <a:endParaRPr lang="ru-RU"/>
        </a:p>
      </dgm:t>
    </dgm:pt>
    <dgm:pt modelId="{6A25A166-CB78-45ED-9266-1A05B34E9DE6}">
      <dgm:prSet phldrT="[Текст]" custT="1"/>
      <dgm:spPr/>
      <dgm:t>
        <a:bodyPr/>
        <a:lstStyle/>
        <a:p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Индивидуальная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C21CD7-554C-41A4-BFBD-DB220636CA45}" type="parTrans" cxnId="{7DBCA154-FBB0-4B98-BD8B-CEBCC53A1738}">
      <dgm:prSet/>
      <dgm:spPr/>
      <dgm:t>
        <a:bodyPr/>
        <a:lstStyle/>
        <a:p>
          <a:endParaRPr lang="ru-RU"/>
        </a:p>
      </dgm:t>
    </dgm:pt>
    <dgm:pt modelId="{AFFF927F-FA80-41B7-88AE-BB6ABB3F2F37}" type="sibTrans" cxnId="{7DBCA154-FBB0-4B98-BD8B-CEBCC53A1738}">
      <dgm:prSet/>
      <dgm:spPr/>
      <dgm:t>
        <a:bodyPr/>
        <a:lstStyle/>
        <a:p>
          <a:endParaRPr lang="ru-RU"/>
        </a:p>
      </dgm:t>
    </dgm:pt>
    <dgm:pt modelId="{C948F21D-1936-4D03-8B30-32FC14E16EE9}" type="pres">
      <dgm:prSet presAssocID="{3163DC1E-733B-4CC4-BC6A-C5AC685A6FF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3A72063-E122-4B79-8DC7-5132677D867F}" type="pres">
      <dgm:prSet presAssocID="{85087DCB-820C-4F2E-B02C-D89016F1AFF9}" presName="root1" presStyleCnt="0"/>
      <dgm:spPr/>
    </dgm:pt>
    <dgm:pt modelId="{539B73AA-1D2D-4913-8FDC-4915B84F50CF}" type="pres">
      <dgm:prSet presAssocID="{85087DCB-820C-4F2E-B02C-D89016F1AFF9}" presName="LevelOneTextNode" presStyleLbl="node0" presStyleIdx="0" presStyleCnt="1" custScaleX="155954">
        <dgm:presLayoutVars>
          <dgm:chPref val="3"/>
        </dgm:presLayoutVars>
      </dgm:prSet>
      <dgm:spPr/>
    </dgm:pt>
    <dgm:pt modelId="{B9CD5B96-A430-4A84-8903-C2ACE0F1D47C}" type="pres">
      <dgm:prSet presAssocID="{85087DCB-820C-4F2E-B02C-D89016F1AFF9}" presName="level2hierChild" presStyleCnt="0"/>
      <dgm:spPr/>
    </dgm:pt>
    <dgm:pt modelId="{47B1DC08-5C43-42DC-BEC6-8D34F5397C3F}" type="pres">
      <dgm:prSet presAssocID="{76686531-AC64-4E9C-8845-59D1A3C5465C}" presName="conn2-1" presStyleLbl="parChTrans1D2" presStyleIdx="0" presStyleCnt="3"/>
      <dgm:spPr/>
    </dgm:pt>
    <dgm:pt modelId="{4281971C-93FA-4845-858B-2BC8A53973DD}" type="pres">
      <dgm:prSet presAssocID="{76686531-AC64-4E9C-8845-59D1A3C5465C}" presName="connTx" presStyleLbl="parChTrans1D2" presStyleIdx="0" presStyleCnt="3"/>
      <dgm:spPr/>
    </dgm:pt>
    <dgm:pt modelId="{9D315D1C-682D-4F15-B1D8-6EF93E105AD7}" type="pres">
      <dgm:prSet presAssocID="{93E75E64-F4DC-4F06-BD2C-C48716816726}" presName="root2" presStyleCnt="0"/>
      <dgm:spPr/>
    </dgm:pt>
    <dgm:pt modelId="{5E8BD62A-25A3-467B-9F72-B371388C9E41}" type="pres">
      <dgm:prSet presAssocID="{93E75E64-F4DC-4F06-BD2C-C48716816726}" presName="LevelTwoTextNode" presStyleLbl="node2" presStyleIdx="0" presStyleCnt="3" custScaleX="159905">
        <dgm:presLayoutVars>
          <dgm:chPref val="3"/>
        </dgm:presLayoutVars>
      </dgm:prSet>
      <dgm:spPr/>
    </dgm:pt>
    <dgm:pt modelId="{2558BDE3-F76B-466C-82F0-28D3DA20EB83}" type="pres">
      <dgm:prSet presAssocID="{93E75E64-F4DC-4F06-BD2C-C48716816726}" presName="level3hierChild" presStyleCnt="0"/>
      <dgm:spPr/>
    </dgm:pt>
    <dgm:pt modelId="{2921F449-3EE1-40FD-B51D-703AA2F2CDDE}" type="pres">
      <dgm:prSet presAssocID="{04043432-152F-4484-83C5-7E526FB49984}" presName="conn2-1" presStyleLbl="parChTrans1D2" presStyleIdx="1" presStyleCnt="3"/>
      <dgm:spPr/>
    </dgm:pt>
    <dgm:pt modelId="{71C101BC-D5EE-4583-9358-B5A59562FBE0}" type="pres">
      <dgm:prSet presAssocID="{04043432-152F-4484-83C5-7E526FB49984}" presName="connTx" presStyleLbl="parChTrans1D2" presStyleIdx="1" presStyleCnt="3"/>
      <dgm:spPr/>
    </dgm:pt>
    <dgm:pt modelId="{224997CB-16D1-4C40-BD4C-3C83CDBA44C9}" type="pres">
      <dgm:prSet presAssocID="{FD6E4C68-3F62-4BA8-A1B0-227B8DB03702}" presName="root2" presStyleCnt="0"/>
      <dgm:spPr/>
    </dgm:pt>
    <dgm:pt modelId="{B76811B9-CC21-4722-8EE4-60E6B8544A55}" type="pres">
      <dgm:prSet presAssocID="{FD6E4C68-3F62-4BA8-A1B0-227B8DB03702}" presName="LevelTwoTextNode" presStyleLbl="node2" presStyleIdx="1" presStyleCnt="3" custScaleX="159905">
        <dgm:presLayoutVars>
          <dgm:chPref val="3"/>
        </dgm:presLayoutVars>
      </dgm:prSet>
      <dgm:spPr/>
    </dgm:pt>
    <dgm:pt modelId="{71B6031D-6657-46DC-81ED-07115B62B391}" type="pres">
      <dgm:prSet presAssocID="{FD6E4C68-3F62-4BA8-A1B0-227B8DB03702}" presName="level3hierChild" presStyleCnt="0"/>
      <dgm:spPr/>
    </dgm:pt>
    <dgm:pt modelId="{D5BB2016-A2E3-4A91-822D-80E45F8A9B49}" type="pres">
      <dgm:prSet presAssocID="{A7C21CD7-554C-41A4-BFBD-DB220636CA45}" presName="conn2-1" presStyleLbl="parChTrans1D2" presStyleIdx="2" presStyleCnt="3"/>
      <dgm:spPr/>
    </dgm:pt>
    <dgm:pt modelId="{FF447C03-D6FC-499E-A6B3-BBE85EB2AB23}" type="pres">
      <dgm:prSet presAssocID="{A7C21CD7-554C-41A4-BFBD-DB220636CA45}" presName="connTx" presStyleLbl="parChTrans1D2" presStyleIdx="2" presStyleCnt="3"/>
      <dgm:spPr/>
    </dgm:pt>
    <dgm:pt modelId="{3455976D-07F6-4DDE-A0BF-1A3B69B44063}" type="pres">
      <dgm:prSet presAssocID="{6A25A166-CB78-45ED-9266-1A05B34E9DE6}" presName="root2" presStyleCnt="0"/>
      <dgm:spPr/>
    </dgm:pt>
    <dgm:pt modelId="{A78AF82B-6E65-4DE1-B0A3-4E0124125EBE}" type="pres">
      <dgm:prSet presAssocID="{6A25A166-CB78-45ED-9266-1A05B34E9DE6}" presName="LevelTwoTextNode" presStyleLbl="node2" presStyleIdx="2" presStyleCnt="3" custScaleX="159905">
        <dgm:presLayoutVars>
          <dgm:chPref val="3"/>
        </dgm:presLayoutVars>
      </dgm:prSet>
      <dgm:spPr/>
    </dgm:pt>
    <dgm:pt modelId="{FF0F3F24-5AC6-490A-867C-8C12F1F2CCCE}" type="pres">
      <dgm:prSet presAssocID="{6A25A166-CB78-45ED-9266-1A05B34E9DE6}" presName="level3hierChild" presStyleCnt="0"/>
      <dgm:spPr/>
    </dgm:pt>
  </dgm:ptLst>
  <dgm:cxnLst>
    <dgm:cxn modelId="{AF91A1F5-5EB2-4968-8EB5-2C72FD775941}" type="presOf" srcId="{04043432-152F-4484-83C5-7E526FB49984}" destId="{71C101BC-D5EE-4583-9358-B5A59562FBE0}" srcOrd="1" destOrd="0" presId="urn:microsoft.com/office/officeart/2008/layout/HorizontalMultiLevelHierarchy"/>
    <dgm:cxn modelId="{4961355F-49C9-4CE1-9AB2-A461F4C52F80}" type="presOf" srcId="{76686531-AC64-4E9C-8845-59D1A3C5465C}" destId="{4281971C-93FA-4845-858B-2BC8A53973DD}" srcOrd="1" destOrd="0" presId="urn:microsoft.com/office/officeart/2008/layout/HorizontalMultiLevelHierarchy"/>
    <dgm:cxn modelId="{02868319-637E-44C7-9F43-31CF23F6150E}" srcId="{85087DCB-820C-4F2E-B02C-D89016F1AFF9}" destId="{93E75E64-F4DC-4F06-BD2C-C48716816726}" srcOrd="0" destOrd="0" parTransId="{76686531-AC64-4E9C-8845-59D1A3C5465C}" sibTransId="{7BDF2A6A-CD2E-488B-AA45-C8F5695D151B}"/>
    <dgm:cxn modelId="{DF38E643-79BE-4C1A-B860-CFC53700D4BF}" type="presOf" srcId="{A7C21CD7-554C-41A4-BFBD-DB220636CA45}" destId="{D5BB2016-A2E3-4A91-822D-80E45F8A9B49}" srcOrd="0" destOrd="0" presId="urn:microsoft.com/office/officeart/2008/layout/HorizontalMultiLevelHierarchy"/>
    <dgm:cxn modelId="{1CCC1E0A-8E82-4F1A-8E20-7DD9B6702947}" type="presOf" srcId="{04043432-152F-4484-83C5-7E526FB49984}" destId="{2921F449-3EE1-40FD-B51D-703AA2F2CDDE}" srcOrd="0" destOrd="0" presId="urn:microsoft.com/office/officeart/2008/layout/HorizontalMultiLevelHierarchy"/>
    <dgm:cxn modelId="{E6D9C569-2284-41C4-862D-9C0E569A1FE7}" srcId="{3163DC1E-733B-4CC4-BC6A-C5AC685A6FF9}" destId="{85087DCB-820C-4F2E-B02C-D89016F1AFF9}" srcOrd="0" destOrd="0" parTransId="{A81E6655-8564-4786-A90E-0964968BD850}" sibTransId="{2839C636-640B-4907-BA05-F7793AEBA614}"/>
    <dgm:cxn modelId="{F40787F5-D564-4294-ABC2-2C4C9E9ECC54}" type="presOf" srcId="{6A25A166-CB78-45ED-9266-1A05B34E9DE6}" destId="{A78AF82B-6E65-4DE1-B0A3-4E0124125EBE}" srcOrd="0" destOrd="0" presId="urn:microsoft.com/office/officeart/2008/layout/HorizontalMultiLevelHierarchy"/>
    <dgm:cxn modelId="{7DBCA154-FBB0-4B98-BD8B-CEBCC53A1738}" srcId="{85087DCB-820C-4F2E-B02C-D89016F1AFF9}" destId="{6A25A166-CB78-45ED-9266-1A05B34E9DE6}" srcOrd="2" destOrd="0" parTransId="{A7C21CD7-554C-41A4-BFBD-DB220636CA45}" sibTransId="{AFFF927F-FA80-41B7-88AE-BB6ABB3F2F37}"/>
    <dgm:cxn modelId="{23E4E471-25B1-417D-9E2C-7F736CF775DB}" type="presOf" srcId="{A7C21CD7-554C-41A4-BFBD-DB220636CA45}" destId="{FF447C03-D6FC-499E-A6B3-BBE85EB2AB23}" srcOrd="1" destOrd="0" presId="urn:microsoft.com/office/officeart/2008/layout/HorizontalMultiLevelHierarchy"/>
    <dgm:cxn modelId="{92FC803F-5A2D-4C22-83D5-D3426085C82D}" type="presOf" srcId="{3163DC1E-733B-4CC4-BC6A-C5AC685A6FF9}" destId="{C948F21D-1936-4D03-8B30-32FC14E16EE9}" srcOrd="0" destOrd="0" presId="urn:microsoft.com/office/officeart/2008/layout/HorizontalMultiLevelHierarchy"/>
    <dgm:cxn modelId="{D6A8CE44-3553-4E1D-AAB7-92595A911D54}" srcId="{85087DCB-820C-4F2E-B02C-D89016F1AFF9}" destId="{FD6E4C68-3F62-4BA8-A1B0-227B8DB03702}" srcOrd="1" destOrd="0" parTransId="{04043432-152F-4484-83C5-7E526FB49984}" sibTransId="{C37908F6-A192-42D5-997C-A615AF28CB2D}"/>
    <dgm:cxn modelId="{9A125041-2F76-4275-AE85-C9585F518C20}" type="presOf" srcId="{FD6E4C68-3F62-4BA8-A1B0-227B8DB03702}" destId="{B76811B9-CC21-4722-8EE4-60E6B8544A55}" srcOrd="0" destOrd="0" presId="urn:microsoft.com/office/officeart/2008/layout/HorizontalMultiLevelHierarchy"/>
    <dgm:cxn modelId="{0C01791B-8126-4A32-BFBE-795061591456}" type="presOf" srcId="{85087DCB-820C-4F2E-B02C-D89016F1AFF9}" destId="{539B73AA-1D2D-4913-8FDC-4915B84F50CF}" srcOrd="0" destOrd="0" presId="urn:microsoft.com/office/officeart/2008/layout/HorizontalMultiLevelHierarchy"/>
    <dgm:cxn modelId="{4646D7BD-9DB1-4A48-B8E4-7581FEE86644}" type="presOf" srcId="{76686531-AC64-4E9C-8845-59D1A3C5465C}" destId="{47B1DC08-5C43-42DC-BEC6-8D34F5397C3F}" srcOrd="0" destOrd="0" presId="urn:microsoft.com/office/officeart/2008/layout/HorizontalMultiLevelHierarchy"/>
    <dgm:cxn modelId="{2EE88FC6-2848-43B9-89D6-A11FF4030F85}" type="presOf" srcId="{93E75E64-F4DC-4F06-BD2C-C48716816726}" destId="{5E8BD62A-25A3-467B-9F72-B371388C9E41}" srcOrd="0" destOrd="0" presId="urn:microsoft.com/office/officeart/2008/layout/HorizontalMultiLevelHierarchy"/>
    <dgm:cxn modelId="{EDAA9921-9128-4803-9F9B-C04E0FEA4817}" type="presParOf" srcId="{C948F21D-1936-4D03-8B30-32FC14E16EE9}" destId="{93A72063-E122-4B79-8DC7-5132677D867F}" srcOrd="0" destOrd="0" presId="urn:microsoft.com/office/officeart/2008/layout/HorizontalMultiLevelHierarchy"/>
    <dgm:cxn modelId="{919862F5-D55C-4FEA-ADF5-2947D3A90108}" type="presParOf" srcId="{93A72063-E122-4B79-8DC7-5132677D867F}" destId="{539B73AA-1D2D-4913-8FDC-4915B84F50CF}" srcOrd="0" destOrd="0" presId="urn:microsoft.com/office/officeart/2008/layout/HorizontalMultiLevelHierarchy"/>
    <dgm:cxn modelId="{02539102-1045-412A-87D7-B57ADB07DADA}" type="presParOf" srcId="{93A72063-E122-4B79-8DC7-5132677D867F}" destId="{B9CD5B96-A430-4A84-8903-C2ACE0F1D47C}" srcOrd="1" destOrd="0" presId="urn:microsoft.com/office/officeart/2008/layout/HorizontalMultiLevelHierarchy"/>
    <dgm:cxn modelId="{D9FBDA15-7B14-4EEF-A4CD-3BA8B2ABFF33}" type="presParOf" srcId="{B9CD5B96-A430-4A84-8903-C2ACE0F1D47C}" destId="{47B1DC08-5C43-42DC-BEC6-8D34F5397C3F}" srcOrd="0" destOrd="0" presId="urn:microsoft.com/office/officeart/2008/layout/HorizontalMultiLevelHierarchy"/>
    <dgm:cxn modelId="{1D30460E-BD24-4590-B07F-DA238D641C75}" type="presParOf" srcId="{47B1DC08-5C43-42DC-BEC6-8D34F5397C3F}" destId="{4281971C-93FA-4845-858B-2BC8A53973DD}" srcOrd="0" destOrd="0" presId="urn:microsoft.com/office/officeart/2008/layout/HorizontalMultiLevelHierarchy"/>
    <dgm:cxn modelId="{F294BD4B-2CFE-4082-8967-0D7683307829}" type="presParOf" srcId="{B9CD5B96-A430-4A84-8903-C2ACE0F1D47C}" destId="{9D315D1C-682D-4F15-B1D8-6EF93E105AD7}" srcOrd="1" destOrd="0" presId="urn:microsoft.com/office/officeart/2008/layout/HorizontalMultiLevelHierarchy"/>
    <dgm:cxn modelId="{1FB39FDA-25BE-4190-BB74-80CCE7A64E96}" type="presParOf" srcId="{9D315D1C-682D-4F15-B1D8-6EF93E105AD7}" destId="{5E8BD62A-25A3-467B-9F72-B371388C9E41}" srcOrd="0" destOrd="0" presId="urn:microsoft.com/office/officeart/2008/layout/HorizontalMultiLevelHierarchy"/>
    <dgm:cxn modelId="{78AEECE5-B5EC-40D3-800A-31EBE2AFCFD5}" type="presParOf" srcId="{9D315D1C-682D-4F15-B1D8-6EF93E105AD7}" destId="{2558BDE3-F76B-466C-82F0-28D3DA20EB83}" srcOrd="1" destOrd="0" presId="urn:microsoft.com/office/officeart/2008/layout/HorizontalMultiLevelHierarchy"/>
    <dgm:cxn modelId="{230752C6-9479-4C36-A1CA-789BC809021F}" type="presParOf" srcId="{B9CD5B96-A430-4A84-8903-C2ACE0F1D47C}" destId="{2921F449-3EE1-40FD-B51D-703AA2F2CDDE}" srcOrd="2" destOrd="0" presId="urn:microsoft.com/office/officeart/2008/layout/HorizontalMultiLevelHierarchy"/>
    <dgm:cxn modelId="{D02A2B36-043D-4699-B44A-8FC34E8AF3F0}" type="presParOf" srcId="{2921F449-3EE1-40FD-B51D-703AA2F2CDDE}" destId="{71C101BC-D5EE-4583-9358-B5A59562FBE0}" srcOrd="0" destOrd="0" presId="urn:microsoft.com/office/officeart/2008/layout/HorizontalMultiLevelHierarchy"/>
    <dgm:cxn modelId="{B27DB9B4-6854-4820-8ED3-95F57A7187BB}" type="presParOf" srcId="{B9CD5B96-A430-4A84-8903-C2ACE0F1D47C}" destId="{224997CB-16D1-4C40-BD4C-3C83CDBA44C9}" srcOrd="3" destOrd="0" presId="urn:microsoft.com/office/officeart/2008/layout/HorizontalMultiLevelHierarchy"/>
    <dgm:cxn modelId="{BF306475-0B73-447F-9E53-E22C55D3D190}" type="presParOf" srcId="{224997CB-16D1-4C40-BD4C-3C83CDBA44C9}" destId="{B76811B9-CC21-4722-8EE4-60E6B8544A55}" srcOrd="0" destOrd="0" presId="urn:microsoft.com/office/officeart/2008/layout/HorizontalMultiLevelHierarchy"/>
    <dgm:cxn modelId="{FB00F893-DFF7-44CA-9057-8C6C5843E3CF}" type="presParOf" srcId="{224997CB-16D1-4C40-BD4C-3C83CDBA44C9}" destId="{71B6031D-6657-46DC-81ED-07115B62B391}" srcOrd="1" destOrd="0" presId="urn:microsoft.com/office/officeart/2008/layout/HorizontalMultiLevelHierarchy"/>
    <dgm:cxn modelId="{51BAD251-C0CE-48A5-A130-7CCCA076376F}" type="presParOf" srcId="{B9CD5B96-A430-4A84-8903-C2ACE0F1D47C}" destId="{D5BB2016-A2E3-4A91-822D-80E45F8A9B49}" srcOrd="4" destOrd="0" presId="urn:microsoft.com/office/officeart/2008/layout/HorizontalMultiLevelHierarchy"/>
    <dgm:cxn modelId="{2A1146B3-8F02-45DE-8009-4F729DEEF2D0}" type="presParOf" srcId="{D5BB2016-A2E3-4A91-822D-80E45F8A9B49}" destId="{FF447C03-D6FC-499E-A6B3-BBE85EB2AB23}" srcOrd="0" destOrd="0" presId="urn:microsoft.com/office/officeart/2008/layout/HorizontalMultiLevelHierarchy"/>
    <dgm:cxn modelId="{9C913138-6F4C-457B-A243-31254AF46CAE}" type="presParOf" srcId="{B9CD5B96-A430-4A84-8903-C2ACE0F1D47C}" destId="{3455976D-07F6-4DDE-A0BF-1A3B69B44063}" srcOrd="5" destOrd="0" presId="urn:microsoft.com/office/officeart/2008/layout/HorizontalMultiLevelHierarchy"/>
    <dgm:cxn modelId="{5450E28A-6E3A-4AF3-9731-70729E9FCA08}" type="presParOf" srcId="{3455976D-07F6-4DDE-A0BF-1A3B69B44063}" destId="{A78AF82B-6E65-4DE1-B0A3-4E0124125EBE}" srcOrd="0" destOrd="0" presId="urn:microsoft.com/office/officeart/2008/layout/HorizontalMultiLevelHierarchy"/>
    <dgm:cxn modelId="{D2A91D2E-DD06-4ADE-903D-6ABB70AF5F57}" type="presParOf" srcId="{3455976D-07F6-4DDE-A0BF-1A3B69B44063}" destId="{FF0F3F24-5AC6-490A-867C-8C12F1F2CCC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6DACD-4525-4387-A3AA-4B8745CE030A}">
      <dsp:nvSpPr>
        <dsp:cNvPr id="0" name=""/>
        <dsp:cNvSpPr/>
      </dsp:nvSpPr>
      <dsp:spPr>
        <a:xfrm>
          <a:off x="2656935" y="-8874"/>
          <a:ext cx="2509641" cy="11755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 прогулки</a:t>
          </a:r>
          <a:endParaRPr lang="ru-RU" sz="28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4322" y="48513"/>
        <a:ext cx="2394867" cy="1060812"/>
      </dsp:txXfrm>
    </dsp:sp>
    <dsp:sp modelId="{EE02A465-C486-4711-A25D-EAF64A6C7C5E}">
      <dsp:nvSpPr>
        <dsp:cNvPr id="0" name=""/>
        <dsp:cNvSpPr/>
      </dsp:nvSpPr>
      <dsp:spPr>
        <a:xfrm>
          <a:off x="1544288" y="566231"/>
          <a:ext cx="4695257" cy="4695257"/>
        </a:xfrm>
        <a:custGeom>
          <a:avLst/>
          <a:gdLst/>
          <a:ahLst/>
          <a:cxnLst/>
          <a:rect l="0" t="0" r="0" b="0"/>
          <a:pathLst>
            <a:path>
              <a:moveTo>
                <a:pt x="3629883" y="381113"/>
              </a:moveTo>
              <a:arcTo wR="2347628" hR="2347628" stAng="18186368" swAng="130785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BDE4E-3C33-4D4D-8355-BB5077BCDBFC}">
      <dsp:nvSpPr>
        <dsp:cNvPr id="0" name=""/>
        <dsp:cNvSpPr/>
      </dsp:nvSpPr>
      <dsp:spPr>
        <a:xfrm>
          <a:off x="4546951" y="1571507"/>
          <a:ext cx="3166848" cy="1230509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полноценного физического развития </a:t>
          </a:r>
          <a:r>
            <a:rPr lang="ru-RU" sz="2000" b="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детей</a:t>
          </a:r>
          <a:endParaRPr lang="ru-RU" sz="2000" b="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7019" y="1631575"/>
        <a:ext cx="3046712" cy="1110373"/>
      </dsp:txXfrm>
    </dsp:sp>
    <dsp:sp modelId="{CA18E208-0307-4FC2-AAAF-D38F3EC12986}">
      <dsp:nvSpPr>
        <dsp:cNvPr id="0" name=""/>
        <dsp:cNvSpPr/>
      </dsp:nvSpPr>
      <dsp:spPr>
        <a:xfrm>
          <a:off x="1558432" y="629547"/>
          <a:ext cx="4695257" cy="4695257"/>
        </a:xfrm>
        <a:custGeom>
          <a:avLst/>
          <a:gdLst/>
          <a:ahLst/>
          <a:cxnLst/>
          <a:rect l="0" t="0" r="0" b="0"/>
          <a:pathLst>
            <a:path>
              <a:moveTo>
                <a:pt x="4689210" y="2179246"/>
              </a:moveTo>
              <a:arcTo wR="2347628" hR="2347628" stAng="21353218" swAng="978596"/>
            </a:path>
          </a:pathLst>
        </a:custGeom>
        <a:noFill/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F8ADB6-8B7C-4C81-9DB3-95122D6DAC29}">
      <dsp:nvSpPr>
        <dsp:cNvPr id="0" name=""/>
        <dsp:cNvSpPr/>
      </dsp:nvSpPr>
      <dsp:spPr>
        <a:xfrm>
          <a:off x="4308641" y="3479803"/>
          <a:ext cx="3306201" cy="1205446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 двигательных качеств: ловкости, выносливости</a:t>
          </a:r>
          <a:endParaRPr lang="ru-RU" sz="2000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7486" y="3538648"/>
        <a:ext cx="3188511" cy="1087756"/>
      </dsp:txXfrm>
    </dsp:sp>
    <dsp:sp modelId="{2202FB68-CEA8-452C-8198-9B8891196414}">
      <dsp:nvSpPr>
        <dsp:cNvPr id="0" name=""/>
        <dsp:cNvSpPr/>
      </dsp:nvSpPr>
      <dsp:spPr>
        <a:xfrm>
          <a:off x="1674134" y="494353"/>
          <a:ext cx="4695257" cy="4695257"/>
        </a:xfrm>
        <a:custGeom>
          <a:avLst/>
          <a:gdLst/>
          <a:ahLst/>
          <a:cxnLst/>
          <a:rect l="0" t="0" r="0" b="0"/>
          <a:pathLst>
            <a:path>
              <a:moveTo>
                <a:pt x="3789661" y="4200167"/>
              </a:moveTo>
              <a:arcTo wR="2347628" hR="2347628" stAng="3126149" swAng="2196688"/>
            </a:path>
          </a:pathLst>
        </a:cu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23CEA-FFDA-430B-B43E-65149E7B94BB}">
      <dsp:nvSpPr>
        <dsp:cNvPr id="0" name=""/>
        <dsp:cNvSpPr/>
      </dsp:nvSpPr>
      <dsp:spPr>
        <a:xfrm>
          <a:off x="704101" y="3908501"/>
          <a:ext cx="3355322" cy="1383336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интереса детей к спорту</a:t>
          </a:r>
          <a:endParaRPr lang="ru-RU" sz="2000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1630" y="3976030"/>
        <a:ext cx="3220264" cy="1248278"/>
      </dsp:txXfrm>
    </dsp:sp>
    <dsp:sp modelId="{EAAE36D4-A304-4695-A6FF-ACD16DD55CEB}">
      <dsp:nvSpPr>
        <dsp:cNvPr id="0" name=""/>
        <dsp:cNvSpPr/>
      </dsp:nvSpPr>
      <dsp:spPr>
        <a:xfrm>
          <a:off x="1642814" y="557954"/>
          <a:ext cx="4695257" cy="4695257"/>
        </a:xfrm>
        <a:custGeom>
          <a:avLst/>
          <a:gdLst/>
          <a:ahLst/>
          <a:cxnLst/>
          <a:rect l="0" t="0" r="0" b="0"/>
          <a:pathLst>
            <a:path>
              <a:moveTo>
                <a:pt x="221673" y="3343457"/>
              </a:moveTo>
              <a:arcTo wR="2347628" hR="2347628" stAng="9294055" swAng="1129876"/>
            </a:path>
          </a:pathLst>
        </a:custGeom>
        <a:noFill/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3E79A-40D3-441A-B1C2-90094128E1E0}">
      <dsp:nvSpPr>
        <dsp:cNvPr id="0" name=""/>
        <dsp:cNvSpPr/>
      </dsp:nvSpPr>
      <dsp:spPr>
        <a:xfrm>
          <a:off x="23723" y="1797658"/>
          <a:ext cx="3332154" cy="1356438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Воспитание нравственно-волевых качеств личности, активности, самостоятельности</a:t>
          </a:r>
          <a:endParaRPr lang="ru-RU" sz="200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939" y="1863874"/>
        <a:ext cx="3199722" cy="1224006"/>
      </dsp:txXfrm>
    </dsp:sp>
    <dsp:sp modelId="{E0A9EE81-E73B-4ABA-A660-3DF3D6DFC444}">
      <dsp:nvSpPr>
        <dsp:cNvPr id="0" name=""/>
        <dsp:cNvSpPr/>
      </dsp:nvSpPr>
      <dsp:spPr>
        <a:xfrm>
          <a:off x="1707156" y="480885"/>
          <a:ext cx="4695257" cy="4695257"/>
        </a:xfrm>
        <a:custGeom>
          <a:avLst/>
          <a:gdLst/>
          <a:ahLst/>
          <a:cxnLst/>
          <a:rect l="0" t="0" r="0" b="0"/>
          <a:pathLst>
            <a:path>
              <a:moveTo>
                <a:pt x="243343" y="1306789"/>
              </a:moveTo>
              <a:arcTo wR="2347628" hR="2347628" stAng="12379098" swAng="1612012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CD2BC-0C14-4B8B-AD53-D93CCA591EB2}">
      <dsp:nvSpPr>
        <dsp:cNvPr id="0" name=""/>
        <dsp:cNvSpPr/>
      </dsp:nvSpPr>
      <dsp:spPr>
        <a:xfrm>
          <a:off x="2448254" y="1944219"/>
          <a:ext cx="2016246" cy="15937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Структура прогулки</a:t>
          </a:r>
          <a:endParaRPr lang="ru-RU" sz="20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3526" y="2177617"/>
        <a:ext cx="1425702" cy="1126943"/>
      </dsp:txXfrm>
    </dsp:sp>
    <dsp:sp modelId="{8E129A4B-704F-4689-B15A-BEBB8741D79F}">
      <dsp:nvSpPr>
        <dsp:cNvPr id="0" name=""/>
        <dsp:cNvSpPr/>
      </dsp:nvSpPr>
      <dsp:spPr>
        <a:xfrm rot="16267866">
          <a:off x="3273588" y="1459912"/>
          <a:ext cx="406437" cy="4929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3333350" y="1619447"/>
        <a:ext cx="284506" cy="295744"/>
      </dsp:txXfrm>
    </dsp:sp>
    <dsp:sp modelId="{FCA8F9C5-2194-46EF-9994-340F38ED3D04}">
      <dsp:nvSpPr>
        <dsp:cNvPr id="0" name=""/>
        <dsp:cNvSpPr/>
      </dsp:nvSpPr>
      <dsp:spPr>
        <a:xfrm>
          <a:off x="1951650" y="4003"/>
          <a:ext cx="3088911" cy="14497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Самостоятельная игровая деятельность</a:t>
          </a:r>
          <a:endParaRPr lang="ru-RU" sz="20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04011" y="216310"/>
        <a:ext cx="2184189" cy="1025109"/>
      </dsp:txXfrm>
    </dsp:sp>
    <dsp:sp modelId="{B4567F2B-2167-4F18-B1AA-5296A18DB187}">
      <dsp:nvSpPr>
        <dsp:cNvPr id="0" name=""/>
        <dsp:cNvSpPr/>
      </dsp:nvSpPr>
      <dsp:spPr>
        <a:xfrm rot="20624687">
          <a:off x="4403281" y="2132659"/>
          <a:ext cx="431327" cy="538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405867" y="2258552"/>
        <a:ext cx="301929" cy="323347"/>
      </dsp:txXfrm>
    </dsp:sp>
    <dsp:sp modelId="{B5A2DA16-4535-47AB-8C59-A3322D09560D}">
      <dsp:nvSpPr>
        <dsp:cNvPr id="0" name=""/>
        <dsp:cNvSpPr/>
      </dsp:nvSpPr>
      <dsp:spPr>
        <a:xfrm>
          <a:off x="4765110" y="1326828"/>
          <a:ext cx="2111377" cy="14497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Подвижные игры</a:t>
          </a:r>
          <a:endParaRPr lang="ru-RU" sz="20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74314" y="1539135"/>
        <a:ext cx="1492969" cy="1025109"/>
      </dsp:txXfrm>
    </dsp:sp>
    <dsp:sp modelId="{52FFD0AF-B7C0-4E60-B3E5-A4D03F0A9EAA}">
      <dsp:nvSpPr>
        <dsp:cNvPr id="0" name=""/>
        <dsp:cNvSpPr/>
      </dsp:nvSpPr>
      <dsp:spPr>
        <a:xfrm rot="2518112">
          <a:off x="4078790" y="3240876"/>
          <a:ext cx="414574" cy="4929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094740" y="3297872"/>
        <a:ext cx="290202" cy="295744"/>
      </dsp:txXfrm>
    </dsp:sp>
    <dsp:sp modelId="{0C50F844-92AE-4D18-A5BA-A6C2B3647A41}">
      <dsp:nvSpPr>
        <dsp:cNvPr id="0" name=""/>
        <dsp:cNvSpPr/>
      </dsp:nvSpPr>
      <dsp:spPr>
        <a:xfrm>
          <a:off x="3888428" y="3528385"/>
          <a:ext cx="2498453" cy="14497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Наблюдения</a:t>
          </a:r>
          <a:endParaRPr lang="ru-RU" sz="20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4318" y="3740692"/>
        <a:ext cx="1766673" cy="1025109"/>
      </dsp:txXfrm>
    </dsp:sp>
    <dsp:sp modelId="{3CE11F4E-A8C9-430B-9568-CEB98114A2CE}">
      <dsp:nvSpPr>
        <dsp:cNvPr id="0" name=""/>
        <dsp:cNvSpPr/>
      </dsp:nvSpPr>
      <dsp:spPr>
        <a:xfrm rot="8523436">
          <a:off x="2350956" y="3192241"/>
          <a:ext cx="421368" cy="4929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2464006" y="3251959"/>
        <a:ext cx="294958" cy="295744"/>
      </dsp:txXfrm>
    </dsp:sp>
    <dsp:sp modelId="{F4719B3E-F2E2-4652-AA00-68D842B1E7D0}">
      <dsp:nvSpPr>
        <dsp:cNvPr id="0" name=""/>
        <dsp:cNvSpPr/>
      </dsp:nvSpPr>
      <dsp:spPr>
        <a:xfrm>
          <a:off x="266191" y="3456383"/>
          <a:ext cx="2686134" cy="14497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Дидактические игры</a:t>
          </a:r>
          <a:endParaRPr lang="ru-RU" sz="20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9566" y="3668690"/>
        <a:ext cx="1899384" cy="1025109"/>
      </dsp:txXfrm>
    </dsp:sp>
    <dsp:sp modelId="{FF25BDF7-E1C8-490D-9517-8284D74534F4}">
      <dsp:nvSpPr>
        <dsp:cNvPr id="0" name=""/>
        <dsp:cNvSpPr/>
      </dsp:nvSpPr>
      <dsp:spPr>
        <a:xfrm rot="11872868">
          <a:off x="2144149" y="2134872"/>
          <a:ext cx="394247" cy="4929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2259566" y="2251611"/>
        <a:ext cx="275973" cy="295744"/>
      </dsp:txXfrm>
    </dsp:sp>
    <dsp:sp modelId="{CE3E7A2F-9B39-4BF4-81F4-02741C6CFD89}">
      <dsp:nvSpPr>
        <dsp:cNvPr id="0" name=""/>
        <dsp:cNvSpPr/>
      </dsp:nvSpPr>
      <dsp:spPr>
        <a:xfrm>
          <a:off x="0" y="1267330"/>
          <a:ext cx="2270267" cy="14497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Трудовая деятельность</a:t>
          </a:r>
          <a:endParaRPr lang="ru-RU" sz="20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473" y="1479637"/>
        <a:ext cx="1605321" cy="1025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B2016-A2E3-4A91-822D-80E45F8A9B49}">
      <dsp:nvSpPr>
        <dsp:cNvPr id="0" name=""/>
        <dsp:cNvSpPr/>
      </dsp:nvSpPr>
      <dsp:spPr>
        <a:xfrm>
          <a:off x="1927565" y="2032000"/>
          <a:ext cx="505548" cy="963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774" y="0"/>
              </a:lnTo>
              <a:lnTo>
                <a:pt x="252774" y="963315"/>
              </a:lnTo>
              <a:lnTo>
                <a:pt x="505548" y="96331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53142" y="2486460"/>
        <a:ext cx="54395" cy="54395"/>
      </dsp:txXfrm>
    </dsp:sp>
    <dsp:sp modelId="{2921F449-3EE1-40FD-B51D-703AA2F2CDDE}">
      <dsp:nvSpPr>
        <dsp:cNvPr id="0" name=""/>
        <dsp:cNvSpPr/>
      </dsp:nvSpPr>
      <dsp:spPr>
        <a:xfrm>
          <a:off x="1927565" y="1986280"/>
          <a:ext cx="505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548" y="4572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67701" y="2019361"/>
        <a:ext cx="25277" cy="25277"/>
      </dsp:txXfrm>
    </dsp:sp>
    <dsp:sp modelId="{47B1DC08-5C43-42DC-BEC6-8D34F5397C3F}">
      <dsp:nvSpPr>
        <dsp:cNvPr id="0" name=""/>
        <dsp:cNvSpPr/>
      </dsp:nvSpPr>
      <dsp:spPr>
        <a:xfrm>
          <a:off x="1927565" y="1068684"/>
          <a:ext cx="505548" cy="963315"/>
        </a:xfrm>
        <a:custGeom>
          <a:avLst/>
          <a:gdLst/>
          <a:ahLst/>
          <a:cxnLst/>
          <a:rect l="0" t="0" r="0" b="0"/>
          <a:pathLst>
            <a:path>
              <a:moveTo>
                <a:pt x="0" y="963315"/>
              </a:moveTo>
              <a:lnTo>
                <a:pt x="252774" y="963315"/>
              </a:lnTo>
              <a:lnTo>
                <a:pt x="252774" y="0"/>
              </a:lnTo>
              <a:lnTo>
                <a:pt x="505548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53142" y="1523144"/>
        <a:ext cx="54395" cy="54395"/>
      </dsp:txXfrm>
    </dsp:sp>
    <dsp:sp modelId="{539B73AA-1D2D-4913-8FDC-4915B84F50CF}">
      <dsp:nvSpPr>
        <dsp:cNvPr id="0" name=""/>
        <dsp:cNvSpPr/>
      </dsp:nvSpPr>
      <dsp:spPr>
        <a:xfrm rot="16200000">
          <a:off x="-701399" y="1431068"/>
          <a:ext cx="4056066" cy="120186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 организации подвижных игр и упражнений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701399" y="1431068"/>
        <a:ext cx="4056066" cy="1201863"/>
      </dsp:txXfrm>
    </dsp:sp>
    <dsp:sp modelId="{5E8BD62A-25A3-467B-9F72-B371388C9E41}">
      <dsp:nvSpPr>
        <dsp:cNvPr id="0" name=""/>
        <dsp:cNvSpPr/>
      </dsp:nvSpPr>
      <dsp:spPr>
        <a:xfrm>
          <a:off x="2433114" y="683357"/>
          <a:ext cx="4041983" cy="77065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Фронтальная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3114" y="683357"/>
        <a:ext cx="4041983" cy="770652"/>
      </dsp:txXfrm>
    </dsp:sp>
    <dsp:sp modelId="{B76811B9-CC21-4722-8EE4-60E6B8544A55}">
      <dsp:nvSpPr>
        <dsp:cNvPr id="0" name=""/>
        <dsp:cNvSpPr/>
      </dsp:nvSpPr>
      <dsp:spPr>
        <a:xfrm>
          <a:off x="2433114" y="1646673"/>
          <a:ext cx="4041983" cy="77065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Подгрупповая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3114" y="1646673"/>
        <a:ext cx="4041983" cy="770652"/>
      </dsp:txXfrm>
    </dsp:sp>
    <dsp:sp modelId="{A78AF82B-6E65-4DE1-B0A3-4E0124125EBE}">
      <dsp:nvSpPr>
        <dsp:cNvPr id="0" name=""/>
        <dsp:cNvSpPr/>
      </dsp:nvSpPr>
      <dsp:spPr>
        <a:xfrm>
          <a:off x="2433114" y="2609989"/>
          <a:ext cx="4041983" cy="77065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Индивидуальная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3114" y="2609989"/>
        <a:ext cx="4041983" cy="770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1.infourok.ru/uploads/ex/02b6/0000163d-d15293fb/9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259632" y="1052736"/>
            <a:ext cx="6696744" cy="20882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 как метод развития двигательной активности дошкольников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4293096"/>
            <a:ext cx="3240360" cy="223224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С. 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«Звоночек»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Керчь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2018г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92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myslide.ru/documents_2/a040f668cd10e3500152f033de55815e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ертикальный свиток 1"/>
          <p:cNvSpPr/>
          <p:nvPr/>
        </p:nvSpPr>
        <p:spPr>
          <a:xfrm>
            <a:off x="3491880" y="908720"/>
            <a:ext cx="4752528" cy="4464496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совершенствования движений и закрепления игровых умений и навыков целесообразно новый материал, предлагаемый на физкультурных занятиях увязывать с играми и упражнениями на прогулках. Важно позаботиться также о соответствии игр временам года.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11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i/165813/0001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рата мама\sgY6CYbm7QQ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0" b="8808"/>
          <a:stretch/>
        </p:blipFill>
        <p:spPr bwMode="auto">
          <a:xfrm>
            <a:off x="539552" y="702448"/>
            <a:ext cx="3452480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рата мама\aA8rkE3dT7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682" y="779229"/>
            <a:ext cx="3659221" cy="27444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рата мама\WodljBCNeA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26784"/>
            <a:ext cx="3839749" cy="287981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925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asyan.org/potrb/%D0%A4%D0%B8%D0%B7%D0%BA%D1%83%D0%BB%D1%8C%D1%82%D1%83%D1%80%D0%B0%20%D0%B8%20%D1%81%D0%BF%D0%BE%D1%80%D1%82%20%D0%B4%D0%BB%D1%8F%20%D0%B4%D0%B5%D1%82%D0%B5%D0%B9b/32615_html_m154d95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3" y="-8949"/>
            <a:ext cx="9171353" cy="686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547664" y="188640"/>
            <a:ext cx="6696744" cy="48965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Содержание игр и физических упражнений на прогулке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должно предусматривать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использование упражнений преимущественно динамического характера, направленных на развитие различных групп мышц, упражнений требующих координации движений;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/>
                <a:ea typeface="Times New Roman"/>
              </a:rPr>
              <a:t>соответствие </a:t>
            </a:r>
            <a:r>
              <a:rPr lang="ru-RU" dirty="0">
                <a:latin typeface="Times New Roman"/>
                <a:ea typeface="Times New Roman"/>
              </a:rPr>
              <a:t>игр и упражнений сезону года, погодным условиям;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/>
                <a:ea typeface="Times New Roman"/>
              </a:rPr>
              <a:t>применение </a:t>
            </a:r>
            <a:r>
              <a:rPr lang="ru-RU" dirty="0">
                <a:latin typeface="Times New Roman"/>
                <a:ea typeface="Times New Roman"/>
              </a:rPr>
              <a:t>разных способов организации дошкольников;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/>
                <a:ea typeface="Times New Roman"/>
              </a:rPr>
              <a:t>рациональное </a:t>
            </a:r>
            <a:r>
              <a:rPr lang="ru-RU" dirty="0">
                <a:latin typeface="Times New Roman"/>
                <a:ea typeface="Times New Roman"/>
              </a:rPr>
              <a:t>использование оборудования и инвентаря, предметов окружающей среды;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/>
                <a:ea typeface="Times New Roman"/>
              </a:rPr>
              <a:t>создание </a:t>
            </a:r>
            <a:r>
              <a:rPr lang="ru-RU" dirty="0">
                <a:latin typeface="Times New Roman"/>
                <a:ea typeface="Times New Roman"/>
              </a:rPr>
              <a:t>благоприятных условий для положительных эмоциональных и морально-волевых проявлений детей;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/>
                <a:ea typeface="Times New Roman"/>
              </a:rPr>
              <a:t>активизацию </a:t>
            </a:r>
            <a:r>
              <a:rPr lang="ru-RU" dirty="0">
                <a:latin typeface="Times New Roman"/>
                <a:ea typeface="Times New Roman"/>
              </a:rPr>
              <a:t>детской самостоятельности;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/>
                <a:ea typeface="Times New Roman"/>
              </a:rPr>
              <a:t>стимулирование </a:t>
            </a:r>
            <a:r>
              <a:rPr lang="ru-RU" dirty="0">
                <a:latin typeface="Times New Roman"/>
                <a:ea typeface="Times New Roman"/>
              </a:rPr>
              <a:t>индивидуальных возможностей каждого ребёнка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  <a:endParaRPr lang="ru-RU" b="1" dirty="0">
              <a:solidFill>
                <a:prstClr val="black"/>
              </a:solidFill>
              <a:latin typeface="Times New Roman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46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ree-office.net/uploads/posts/2016-12/1482854894_screenshot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6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979712" y="1052736"/>
            <a:ext cx="5400600" cy="396044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  <a:p>
            <a:pPr fontAlgn="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ежедневного проведения на прогулке подвижных игр и физических упражнений расширяется двигательный опыт детей, совершенствуются имеющиеся у них навыки в основных движениях; развиваются ловкость, быстрота, выносливость; формируются самостоятельность, активность, положительные взаимоотношения со сверстниками.</a:t>
            </a:r>
          </a:p>
        </p:txBody>
      </p:sp>
    </p:spTree>
    <p:extLst>
      <p:ext uri="{BB962C8B-B14F-4D97-AF65-F5344CB8AC3E}">
        <p14:creationId xmlns:p14="http://schemas.microsoft.com/office/powerpoint/2010/main" val="2786230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volna.org/wp-content/uploads/2016/09/05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61"/>
            <a:ext cx="9144000" cy="688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836712"/>
            <a:ext cx="7488832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8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20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ree-office.net/uploads/posts/2016-12/1482854894_screenshot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6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1763688" y="620688"/>
            <a:ext cx="5616624" cy="4587374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пребывания в детском саду дети проходят большой путь в развитии движений. Именно в дошкольном возрасте формируются двигательные навыки, закладываются основы для их дальнейшего совершенствования, прививается интерес и любовь к физкультуре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 работы по развитию движений на прогулке способствует закреплению, совершенствованию игр и физических упражнений, повышает двигательную активность детей. </a:t>
            </a:r>
          </a:p>
        </p:txBody>
      </p:sp>
    </p:spTree>
    <p:extLst>
      <p:ext uri="{BB962C8B-B14F-4D97-AF65-F5344CB8AC3E}">
        <p14:creationId xmlns:p14="http://schemas.microsoft.com/office/powerpoint/2010/main" val="1140759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it.na5bal.ru/pars_docs/refs/13/12059/12059_html_m9d363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38086454"/>
              </p:ext>
            </p:extLst>
          </p:nvPr>
        </p:nvGraphicFramePr>
        <p:xfrm>
          <a:off x="701570" y="836712"/>
          <a:ext cx="7740860" cy="5508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9514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1" y="20604"/>
            <a:ext cx="9144000" cy="683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7551" y="260648"/>
            <a:ext cx="4464496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прогулки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81467" y="1233693"/>
            <a:ext cx="5976663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довлетворить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естественную биологическую потребность ребенка в движении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62142" y="2420888"/>
            <a:ext cx="5976663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в разных видах движений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6227" y="3573016"/>
            <a:ext cx="5976663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пособствовать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двигательных качеств и способностей ребенка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2142" y="4725144"/>
            <a:ext cx="5976663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тимулировать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возможности каждого ребенка и активизировать детскую самостоятельность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6227" y="5949280"/>
            <a:ext cx="5976663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оптимальные условия для разностороннего развития детей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7791253" y="620688"/>
            <a:ext cx="720080" cy="973045"/>
          </a:xfrm>
          <a:prstGeom prst="curvedLeftArrow">
            <a:avLst>
              <a:gd name="adj1" fmla="val 25000"/>
              <a:gd name="adj2" fmla="val 50000"/>
              <a:gd name="adj3" fmla="val 2884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392424" y="2059188"/>
            <a:ext cx="230590" cy="32928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366739" y="3193008"/>
            <a:ext cx="230590" cy="32928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376189" y="4395861"/>
            <a:ext cx="230590" cy="32928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392424" y="5545776"/>
            <a:ext cx="230590" cy="32928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904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.depositphotos.com/1499637/2553/v/950/depositphotos_25530351-stock-illustration-funny-card-with-empty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85740553"/>
              </p:ext>
            </p:extLst>
          </p:nvPr>
        </p:nvGraphicFramePr>
        <p:xfrm>
          <a:off x="1115616" y="332656"/>
          <a:ext cx="69127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5530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hkolnie.ru/pars_docs/refs/121/120593/120593_html_m11a7047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 t="2115" r="2842" b="1805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39112738"/>
              </p:ext>
            </p:extLst>
          </p:nvPr>
        </p:nvGraphicFramePr>
        <p:xfrm>
          <a:off x="683568" y="692696"/>
          <a:ext cx="7200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9809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900igr.net/up/datai/165813/0001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рата мама\yHiFiP7hPl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329" y="404664"/>
            <a:ext cx="3839073" cy="287930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рата мама\trFwNF-2P9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82" y="2187152"/>
            <a:ext cx="2638687" cy="351824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рата мама\8aCfWIrzfk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85" y="3443599"/>
            <a:ext cx="3931881" cy="29489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403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irmaga.ru/dostc/%D0%9F%D0%B0%D1%80%D1%82%D0%B8%D0%B7%D0%B0%D0%BD%D1%81%D0%BA%D0%B8%D0%B9+%D0%B3%D0%BE%D1%80%D0%BE%D0%B4%D1%81%D0%BA%D0%BE%D0%B9+%D0%BE%D0%BA%D1%80%D1%83%D0%B3c/120593_html_7275909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t="3418" r="2891" b="2103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ертикальный свиток 3"/>
          <p:cNvSpPr/>
          <p:nvPr/>
        </p:nvSpPr>
        <p:spPr>
          <a:xfrm>
            <a:off x="3635896" y="1402757"/>
            <a:ext cx="5256584" cy="4824536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организованной двигательной деятельности составляет 30-35 минут. Подвижную игру воспитатель может проводить со всей группой и повторять её 3-5 раз. В течение месяца может быть проведено 15-20 подвижных игр (включая игры эстафеты), при этом разучено 3-4 новые игры. Общая длительность игры составляет 10-12 минут.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246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i/165813/0001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рата мама\AE4-DeUnj-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3960440" cy="297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рата мама\M1FJIPV2Pg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77" y="662846"/>
            <a:ext cx="3848017" cy="2886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рата мама\rELGUgpvLT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442" y="3212976"/>
            <a:ext cx="4223115" cy="3167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9462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330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Купер Константин</dc:creator>
  <cp:lastModifiedBy>kkupe</cp:lastModifiedBy>
  <cp:revision>22</cp:revision>
  <dcterms:created xsi:type="dcterms:W3CDTF">2018-11-15T14:01:23Z</dcterms:created>
  <dcterms:modified xsi:type="dcterms:W3CDTF">2018-11-15T17:13:18Z</dcterms:modified>
</cp:coreProperties>
</file>