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72395" autoAdjust="0"/>
  </p:normalViewPr>
  <p:slideViewPr>
    <p:cSldViewPr>
      <p:cViewPr>
        <p:scale>
          <a:sx n="100" d="100"/>
          <a:sy n="100" d="100"/>
        </p:scale>
        <p:origin x="-129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25772-660C-4718-B8B4-782E9AD5BFAF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DC58-B12E-4BC6-BEF9-43BDDD2731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DC58-B12E-4BC6-BEF9-43BDDD27317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4909B9-DF6D-440D-B9E4-A8258497D433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C4D92C-DB64-42DC-A380-39BF1482B42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Роль наглядной информации в сотрудничестве детского сада и семьи.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869160"/>
            <a:ext cx="2736304" cy="158417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Подготовили:</a:t>
            </a:r>
          </a:p>
          <a:p>
            <a:pPr algn="l"/>
            <a:r>
              <a:rPr lang="ru-RU" sz="2400" b="1" dirty="0" smtClean="0"/>
              <a:t>Тарутина Н.В.</a:t>
            </a:r>
          </a:p>
          <a:p>
            <a:pPr algn="l"/>
            <a:r>
              <a:rPr lang="ru-RU" sz="2400" b="1" dirty="0" smtClean="0"/>
              <a:t>Мокрушина Н. В.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Стенд</a:t>
            </a:r>
            <a:r>
              <a:rPr lang="ru-RU" sz="2400" dirty="0" smtClean="0"/>
              <a:t> «Наша жизнь день за днем». Раздел представляет материалы о минувшем дне в виде рисунков, поделок, темы, которую анализировали на занятии.  Материал постоянно обновляется. На нем могут быть такие обращения: «Мама, выучи со мной скороговорку: «Шла Саша по шоссе и сосала сушку»; «Папа, загадай мне загадку: «Не лает, не кусается, а в дом не пускает?» и т.д.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453650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каждой возрастной группе, в раздевалках, на столиках могут быть предложены для родителей консультационные папки: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666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«Здоровье детей», « Советы  логопеда», «Советы психолога», «Консультации физинструктора», «Советуют специалисты» и т.д.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540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уголках «Питание и воспитание», «Будьте здоровы» и др. размещается следующая информация:</a:t>
            </a:r>
          </a:p>
          <a:p>
            <a:r>
              <a:rPr lang="ru-RU" sz="2400" dirty="0" smtClean="0"/>
              <a:t>● основные принципы рационального питания, </a:t>
            </a:r>
          </a:p>
          <a:p>
            <a:r>
              <a:rPr lang="ru-RU" sz="2400" dirty="0" smtClean="0"/>
              <a:t>● меню диеты при заболеваниях ЖКТ, пищевой аллергии, </a:t>
            </a:r>
          </a:p>
          <a:p>
            <a:r>
              <a:rPr lang="ru-RU" sz="2400" dirty="0" smtClean="0"/>
              <a:t>● правила детского питания, </a:t>
            </a:r>
          </a:p>
          <a:p>
            <a:r>
              <a:rPr lang="ru-RU" sz="2400" dirty="0" smtClean="0"/>
              <a:t>● график выдачи пищи с пищеблока, </a:t>
            </a:r>
          </a:p>
          <a:p>
            <a:r>
              <a:rPr lang="ru-RU" sz="2400" dirty="0" smtClean="0"/>
              <a:t>● общее меню (для групп раннего и дошкольного возраста),</a:t>
            </a:r>
          </a:p>
          <a:p>
            <a:r>
              <a:rPr lang="ru-RU" sz="2400" dirty="0" smtClean="0"/>
              <a:t>● рекомендуемые объемы порций для детей; </a:t>
            </a:r>
          </a:p>
          <a:p>
            <a:r>
              <a:rPr lang="ru-RU" sz="2400" dirty="0" smtClean="0"/>
              <a:t>● как организовать рациональное питание дома</a:t>
            </a:r>
          </a:p>
          <a:p>
            <a:r>
              <a:rPr lang="ru-RU" sz="2400" dirty="0" smtClean="0"/>
              <a:t>● и другие советы и консультации для родителей и сотрудников ДОУ.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81128"/>
            <a:ext cx="5256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Выносная  наглядная  информация: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Папки  -передвижки;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Буклеты;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Листовки;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Памятки;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2371725"/>
            <a:ext cx="4989264" cy="422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Папки передвижки</a:t>
            </a:r>
            <a:r>
              <a:rPr lang="ru-RU" sz="2400" dirty="0" smtClean="0"/>
              <a:t> – это подбор материал для родителей по определённой теме, воспитателей и, конечно же, детей.  Включает познавательный текст и </a:t>
            </a:r>
            <a:r>
              <a:rPr lang="uk-UA" sz="2400" dirty="0" err="1" smtClean="0"/>
              <a:t>практический</a:t>
            </a:r>
            <a:r>
              <a:rPr lang="uk-UA" sz="2400" dirty="0" smtClean="0"/>
              <a:t> </a:t>
            </a:r>
            <a:r>
              <a:rPr lang="uk-UA" sz="2400" dirty="0" err="1" smtClean="0"/>
              <a:t>материал</a:t>
            </a:r>
            <a:r>
              <a:rPr lang="uk-UA" sz="2400" dirty="0" smtClean="0"/>
              <a:t>:</a:t>
            </a:r>
            <a:r>
              <a:rPr lang="uk-UA" sz="2400" dirty="0" err="1" smtClean="0"/>
              <a:t>дидактические</a:t>
            </a:r>
            <a:r>
              <a:rPr lang="uk-UA" sz="2400" dirty="0" smtClean="0"/>
              <a:t> </a:t>
            </a:r>
            <a:r>
              <a:rPr lang="uk-UA" sz="2400" dirty="0" err="1" smtClean="0"/>
              <a:t>игры</a:t>
            </a:r>
            <a:r>
              <a:rPr lang="uk-UA" sz="2400" dirty="0" smtClean="0"/>
              <a:t>, загадки, </a:t>
            </a:r>
            <a:r>
              <a:rPr lang="uk-UA" sz="2400" dirty="0" err="1" smtClean="0"/>
              <a:t>задания</a:t>
            </a:r>
            <a:r>
              <a:rPr lang="uk-UA" sz="2400" dirty="0" smtClean="0"/>
              <a:t> для </a:t>
            </a:r>
            <a:r>
              <a:rPr lang="uk-UA" sz="2400" dirty="0" err="1" smtClean="0"/>
              <a:t>выполнения</a:t>
            </a:r>
            <a:r>
              <a:rPr lang="uk-UA" sz="2400" dirty="0" smtClean="0"/>
              <a:t> дома.  </a:t>
            </a:r>
            <a:r>
              <a:rPr lang="ru-RU" sz="2400" dirty="0" smtClean="0"/>
              <a:t>Оформляется красиво на листах формата А4, легко </a:t>
            </a:r>
            <a:r>
              <a:rPr lang="ru-RU" sz="2400" dirty="0" err="1" smtClean="0"/>
              <a:t>трансфармируется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770485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Творческие объявления.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Объявления постоянно присутствуют в общении с родителями: сообщают: о дне проведения утренников, родительских собраний, различных мероприятий и т.п. Чаще всего объявление носит официальный характер и оформлено в деловом стиле. Но даже к объявлению для родителей можно подойти творчески, тем самым, повысив уровень их заинтересованности к полученной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676775" cy="25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буклетах </a:t>
            </a:r>
            <a:r>
              <a:rPr lang="ru-RU" sz="2400" dirty="0" smtClean="0"/>
              <a:t>может быть представлена информация о детском саде, группе, конкретном направлении работы детского сада, например по художественно-эстетическому воспитанию, о дополнительных услугах и т.д. Можно использовать фотографии детей и педагогов.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Листовки</a:t>
            </a:r>
            <a:r>
              <a:rPr lang="ru-RU" sz="2400" dirty="0" smtClean="0"/>
              <a:t> — это короткая информация о конкретном мероприятии, например о проведении конкурса, приглашение на открытое занятие и т.п. </a:t>
            </a:r>
            <a:r>
              <a:rPr lang="ru-RU" sz="2400" dirty="0" smtClean="0"/>
              <a:t>Информационная </a:t>
            </a:r>
            <a:r>
              <a:rPr lang="ru-RU" sz="2400" dirty="0" smtClean="0"/>
              <a:t>листовка </a:t>
            </a:r>
            <a:r>
              <a:rPr lang="ru-RU" sz="2400" dirty="0" smtClean="0"/>
              <a:t>оформлена </a:t>
            </a:r>
            <a:r>
              <a:rPr lang="ru-RU" sz="2400" dirty="0" smtClean="0"/>
              <a:t>на цветной бумаге, привлекала внимание родителей.</a:t>
            </a:r>
            <a:endParaRPr lang="ru-RU" sz="2400" dirty="0"/>
          </a:p>
        </p:txBody>
      </p:sp>
      <p:pic>
        <p:nvPicPr>
          <p:cNvPr id="1026" name="Picture 2" descr="C:\Users\new\Pictures\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80928"/>
            <a:ext cx="493776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Памятки</a:t>
            </a:r>
            <a:r>
              <a:rPr lang="ru-RU" sz="2400" dirty="0" smtClean="0"/>
              <a:t> познакомят родителей со сводом определенных правил с целью реализации единого воспитательного подхода семьи и детского сада, например в вопросах адаптации ребенка к детскому саду.</a:t>
            </a:r>
            <a:endParaRPr lang="ru-RU" sz="2400" dirty="0"/>
          </a:p>
        </p:txBody>
      </p:sp>
      <p:pic>
        <p:nvPicPr>
          <p:cNvPr id="2050" name="Picture 2" descr="C:\Users\new\Pictures\pozha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53650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899428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Газета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(заочная школа профессиональных родителей). Каждый выпуск направлен на решение одной группы задач. Газета – это возможность быстро отреагировать на острые вопросы родителей. Газета посвящается определенной теме, например здоровью детей, игровой деятельности, обучению грамоте, развитию творческих способностей и т.д.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газете есть постоянные рубрики: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взрослым о детях;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консультации специалиста;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детские новости;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наши победители (о результатах конкурсов);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наши достижения (об успехах детского сада).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Газета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должна выходить регулярно( ежемесячно, поквартально).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Большую роль в повышении педагогической культуры родителей играет наглядная информация. Ее главная задача — систематическое ознакомление родителей с задачами, содержанием, методами воспитания в детском саду, оказание практической помощи семье.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64502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7504" y="836712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Стенгазета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оллективу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сада, группы может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организовать выпуск тематических стенгазет, которые помогут привлечь внимание родителей к вопросам воспитания. Оформление стенгазет должно быть ярким, эстетичным, с рисунками, детскими фотографиями. Можно выпустить стенгазету специально к родительскому собранию, празднику, по результатам конкурса, мероприятия.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Picture 2" descr="C:\Users\new\Pictures\iFYWKPQ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5731396" cy="2686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235803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Важные моменты при подборе информации для родителей: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все материалы, предлагаемые для ознакомления родителям, должны быть эстетично оформлены;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содержание необходимо регулярно обновлять, иначе родительский интерес к этой информации быстро пропадет;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оформление выполняется так, чтобы привлекать внимание родителей (текст на цветной бумаге, фотографии детей группы, картинки-символы);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● содержание предлагаемого материала должно быть действительно интересно большинству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21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2403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Наглядно-информационные формы организации общения педагогов и родителей решают задачи ознакомления родителей с условиями, содержанием и методами воспитания детей в условиях дошкольного учреждения, позволяют правильнее оценить деятельность педагогов, пересмотреть методы и приемы домашнего воспитания, объективнее увидеть деятельность воспитателя.</a:t>
            </a:r>
          </a:p>
          <a:p>
            <a:endParaRPr lang="ru-RU" dirty="0"/>
          </a:p>
        </p:txBody>
      </p:sp>
      <p:pic>
        <p:nvPicPr>
          <p:cNvPr id="3077" name="Picture 5" descr="C:\Users\Dasha\Pictures\дет сад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3717032"/>
            <a:ext cx="518457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Наглядная информация, в виде стендов и уголков, универсальна и имеет огромные возможности по освещению педагогического процесса. Это могут быть информационные стенды, буклеты, листовки, памятки, стенгазета. 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2924944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312368"/>
          </a:xfrm>
        </p:spPr>
        <p:txBody>
          <a:bodyPr/>
          <a:lstStyle/>
          <a:p>
            <a:r>
              <a:rPr lang="ru-RU" dirty="0" smtClean="0"/>
              <a:t>Наглядно-информационные формы условно разделены на две подгруппы. Задачами одной из них – информационно-ознакомительной – является ознакомление родителей с самим дошкольным учреждением, особенностями его работы, с педагогами, занимающимися воспитанием детей, и преодоление поверхностных мнений о деятельности дошкольного учреждения.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4077071"/>
            <a:ext cx="5472608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Задачи другой группы – информационно-просветительской – близки к задачам познавательных форм и направлены на обогащение знаний родителей об особенностях развития и воспитания детей дошкольного возраста.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2780928"/>
            <a:ext cx="60486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Информация, размещаемая на стендах, в папках, информационных листках, должна удовлетворять нескольким требованиям: она должна быть конкретна, доступна, кратка, эстетична и безопасна.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852936"/>
            <a:ext cx="56792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984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Информационный стенд для родителей «Визитная карточка детского сада» в холле, на котором представлены следующие сведения:</a:t>
            </a:r>
          </a:p>
          <a:p>
            <a:r>
              <a:rPr lang="ru-RU" sz="2400" dirty="0" smtClean="0"/>
              <a:t>● лицензия на осуществление образовательной деятельности;</a:t>
            </a:r>
          </a:p>
          <a:p>
            <a:r>
              <a:rPr lang="ru-RU" sz="2400" dirty="0" smtClean="0"/>
              <a:t>● фамилия, имя, отчество заведующего, часы приема родителей;</a:t>
            </a:r>
          </a:p>
          <a:p>
            <a:r>
              <a:rPr lang="ru-RU" sz="2400" dirty="0" smtClean="0"/>
              <a:t>● наименование и телефон вышестоящей организации;</a:t>
            </a:r>
          </a:p>
          <a:p>
            <a:r>
              <a:rPr lang="ru-RU" sz="2400" dirty="0" smtClean="0"/>
              <a:t>● направления деятельности детского сада: краткая характеристика групп,</a:t>
            </a:r>
          </a:p>
          <a:p>
            <a:r>
              <a:rPr lang="ru-RU" sz="2400" dirty="0" smtClean="0"/>
              <a:t>● программ, перечень дополнительных услуг;</a:t>
            </a:r>
          </a:p>
          <a:p>
            <a:r>
              <a:rPr lang="ru-RU" sz="2400" dirty="0" smtClean="0"/>
              <a:t>● информация о кадрах;</a:t>
            </a:r>
          </a:p>
          <a:p>
            <a:r>
              <a:rPr lang="ru-RU" sz="2400" dirty="0" smtClean="0"/>
              <a:t>● дипломы и грамоты детского сада; </a:t>
            </a:r>
          </a:p>
          <a:p>
            <a:r>
              <a:rPr lang="ru-RU" sz="2400" dirty="0" smtClean="0"/>
              <a:t>● созданные условия по направлениям</a:t>
            </a:r>
          </a:p>
          <a:p>
            <a:r>
              <a:rPr lang="ru-RU" sz="2400" dirty="0" smtClean="0"/>
              <a:t>● перспективы работы       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Информационные стенды в группах предназначены для обмена информацией по вопросам воспитания и обучения детей, знакомства родителей с планами работы на ближайшее время, распространения педагогических знаний.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140968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стенде могут быть представлены:</a:t>
            </a:r>
          </a:p>
          <a:p>
            <a:r>
              <a:rPr lang="ru-RU" sz="2400" dirty="0" smtClean="0"/>
              <a:t>● фамилии, имена и отчества всех педагогов, которые работают с детьми этой группы, </a:t>
            </a:r>
          </a:p>
          <a:p>
            <a:r>
              <a:rPr lang="ru-RU" sz="2400" dirty="0" smtClean="0"/>
              <a:t>● режим дня;</a:t>
            </a:r>
          </a:p>
          <a:p>
            <a:r>
              <a:rPr lang="ru-RU" sz="2400" dirty="0" smtClean="0"/>
              <a:t>● расписание занятий;</a:t>
            </a:r>
          </a:p>
          <a:p>
            <a:r>
              <a:rPr lang="ru-RU" sz="2400" dirty="0" smtClean="0"/>
              <a:t>●консультации для родителей;</a:t>
            </a:r>
          </a:p>
          <a:p>
            <a:r>
              <a:rPr lang="ru-RU" sz="2400" dirty="0" smtClean="0"/>
              <a:t>● объявления;</a:t>
            </a:r>
          </a:p>
          <a:p>
            <a:r>
              <a:rPr lang="ru-RU" sz="2400" dirty="0" smtClean="0"/>
              <a:t>● меню на день;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1008</Words>
  <Application>Microsoft Office PowerPoint</Application>
  <PresentationFormat>Экран 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Роль наглядной информации в сотрудничестве детского сада и семьи.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наглядной информации в сотрудничестве детского сада и семьи.</dc:title>
  <dc:creator>Dasha</dc:creator>
  <cp:lastModifiedBy>new</cp:lastModifiedBy>
  <cp:revision>48</cp:revision>
  <dcterms:created xsi:type="dcterms:W3CDTF">2018-01-18T17:51:41Z</dcterms:created>
  <dcterms:modified xsi:type="dcterms:W3CDTF">2018-02-05T18:38:47Z</dcterms:modified>
</cp:coreProperties>
</file>