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A8DF5-E7AA-4272-B082-E686C2D3A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E4EDFC-8040-4249-8256-2760D13DB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B3B100-366C-48EB-9E92-9A7B06CE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CDCED5-13CD-47D4-A4C4-778A41B8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F8CB34-5990-4E00-A20F-38504563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2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DCBE8-3E8B-49F9-B4DF-1EACCD31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DED917-5502-48B9-AB9C-DA6B9EEEE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4F3FAC-27FC-49EF-BF06-C1FFFD8F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A56AF4-4474-4BBC-B58F-45151DA5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9F4304-B951-4943-8EFC-530016A6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1F9805-5F05-467A-AFB4-C9CAE3703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E6E7CB-5320-4993-AB66-47E365744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DFF417-7CA1-4B3F-878B-3D9D8E4E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4058C1-4AC0-4034-9BEB-90EAD974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738E98-2BDE-49E8-9D77-6D98C4D0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0F3C5-4536-48F6-BC7B-36F6CEFB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84DE78-D450-42C3-A75A-2E8E4ED7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79BB84-5C33-47D6-834C-04AF1EE9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8393AA-BE39-4219-B11A-9BDC4784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261DA6-A9CE-43D3-B36A-425D4014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1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E163DE-E02E-40F6-8912-E6114F06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FE1CD8-0CAB-4094-A4CC-C1A799574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1AE672-A2C5-476F-BAED-7113C940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23E2B5-81F7-4228-A844-01D7105A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D3B116-25E8-4889-8476-DEE410A4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E61D5-30BD-449A-B228-14796BC6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C3B428-C2F0-4BE9-ABD3-F5B2ABA0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E55228-DF6D-401D-A18A-72EBC044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D5C31D-0686-40B4-BC25-A42496CA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9BA9B7-14F5-45D8-975E-D39249BE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D2C824-880F-4A27-A951-9E63BAA1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E1F23-DCEF-41AF-B065-E7811D15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2AF54B-830E-42F8-B9DF-1C2BD78B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412911-A83A-4654-A1EF-417E95A7F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8AC48D-AA16-4EBF-BB63-3F48626BB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233BB6-9A49-4135-B232-09E08203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1532AD-6DE3-47D0-BE92-3FB37F86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54EBEB5-8E3C-4497-9855-6B81B202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3E89DC-EE4E-4DC0-862E-22A56723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9AF08-E771-49B9-9BD4-280A4176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21E23E-F6F0-4373-ACB8-86FED1FE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78D23C-BC37-4479-8D7B-7697FB4B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835C48-92E4-4181-B113-A63E7C24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3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50EBA4E-12DB-4D25-AABC-7A580F43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77F511-FDA2-4582-8969-CF072D0B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5CD1AC-77BF-4412-ADCE-A7E7C01C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E9D59-812D-4CEC-8B32-F9FED26B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E2554-E946-4F06-9ACD-3FE0DCC2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46CA1B-401F-4EE4-8BE9-DD59D020E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8D549C-A8BF-4188-89B0-F70CF424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591F5E-2D4E-48B0-8B5B-F9AABF36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116596-33ED-4CA6-85E9-3DEA33E1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7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C6BA8-46C4-42A0-8928-056B6F10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F3C73AC-FFC5-4606-8D11-B4B6F615B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523A8A-A15F-41DF-87BC-BBBF610DA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A1F1A7-ED37-4251-BAA2-E5F27757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744345-58C9-4082-BD78-DABA57FE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8C815B-5763-4DF0-8076-756F58BD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B9BD5-03D8-4BA2-AA90-90DEFD18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16CD89-CD43-4283-B688-96791222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48AF26-6CB5-4787-8074-8C7BE15FC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D51A-B84A-431B-8098-2CB7E83CBD5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52BB4-F3A7-4B91-8574-26B9B3ED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E3AB61-3F05-4243-B030-59D177627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443F-8654-4315-B2CA-E3E6D373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12EAC-5158-49E9-8DA9-FA891F5C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0" y="235638"/>
            <a:ext cx="9827046" cy="272912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Керчи Республики Крым «Детский сад комбинированного вида №53 «Звоночек»</a:t>
            </a:r>
            <a:r>
              <a:rPr lang="ru-RU" sz="5400" dirty="0">
                <a:solidFill>
                  <a:srgbClr val="00B050"/>
                </a:solidFill>
              </a:rPr>
              <a:t> </a:t>
            </a:r>
            <a:br>
              <a:rPr lang="ru-RU" sz="5400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233C1C-2984-4886-8827-5DA8F4A7F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906" y="2136880"/>
            <a:ext cx="9144000" cy="4142734"/>
          </a:xfrm>
        </p:spPr>
        <p:txBody>
          <a:bodyPr>
            <a:normAutofit lnSpcReduction="10000"/>
          </a:bodyPr>
          <a:lstStyle/>
          <a:p>
            <a:r>
              <a:rPr lang="ru-RU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r>
              <a:rPr lang="ru-RU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Игры с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Фрутокрышками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  <a:r>
              <a:rPr lang="ru-RU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Федосова В.В.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06D2B-45DE-4742-B57A-03F96412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4.«Рисуем» картину </a:t>
            </a:r>
            <a:r>
              <a:rPr lang="ru-RU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фрутокрышками</a:t>
            </a:r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Century Schoolbook" panose="02040604050505020304" pitchFamily="18" charset="0"/>
              </a:rPr>
              <a:t/>
            </a:r>
            <a:br>
              <a:rPr lang="ru-RU" dirty="0">
                <a:latin typeface="Century Schoolbook" panose="02040604050505020304" pitchFamily="18" charset="0"/>
              </a:rPr>
            </a:b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A82727-8610-4CB2-B8C7-15CF3EEC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крышечек можно развивать не только мелкую моторику, но и логическое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мышление.Для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помладше цвет крышек в этой игре не важен, важно правильно расположить их на картинке. А вот для малышей постарше можно еще и правильно подбирать цвета.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(Шаблоны в след. Слайдах)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96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83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2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EBF44-627E-4DEF-B7A1-AF3E482A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24252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важнее для развития малыша, чем увлекательная игра со взрослым, которая доставляет удовольствие им обоим!</a:t>
            </a:r>
          </a:p>
        </p:txBody>
      </p:sp>
    </p:spTree>
    <p:extLst>
      <p:ext uri="{BB962C8B-B14F-4D97-AF65-F5344CB8AC3E}">
        <p14:creationId xmlns:p14="http://schemas.microsoft.com/office/powerpoint/2010/main" val="346607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ADA914-E6ED-47F9-8127-7B369A97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026" y="451691"/>
            <a:ext cx="8070773" cy="615842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вещи которые нам, взрослым, кажутся совершенно бесполезными и скучными – вызывают искренний интерес у детей, а в наших силах этот интерес превратить в самую увлекательную и познавательную игру. Детское пюре в пакетиках покупаете? Так вот - крышечки не выбрасывайте!</a:t>
            </a:r>
          </a:p>
        </p:txBody>
      </p:sp>
    </p:spTree>
    <p:extLst>
      <p:ext uri="{BB962C8B-B14F-4D97-AF65-F5344CB8AC3E}">
        <p14:creationId xmlns:p14="http://schemas.microsoft.com/office/powerpoint/2010/main" val="390016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ED116-7EB8-4326-AAE3-30F5F95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Как играть с крышками?</a:t>
            </a:r>
            <a:r>
              <a:rPr lang="ru-RU" dirty="0">
                <a:latin typeface="Century Schoolbook" panose="02040604050505020304" pitchFamily="18" charset="0"/>
              </a:rPr>
              <a:t/>
            </a:r>
            <a:br>
              <a:rPr lang="ru-RU" dirty="0">
                <a:latin typeface="Century Schoolbook" panose="02040604050505020304" pitchFamily="18" charset="0"/>
              </a:rPr>
            </a:b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4F4976-82F6-44AC-8870-6876A4796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соединяются между собой с помощью специальных креплений, превращаясь в полноценный конструктор. Из него можно собирать даже трехмерные фигурки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02FF926-C52D-4DD0-8A17-5EECE7045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31" y="2445745"/>
            <a:ext cx="8789669" cy="2814918"/>
          </a:xfrm>
        </p:spPr>
      </p:pic>
    </p:spTree>
    <p:extLst>
      <p:ext uri="{BB962C8B-B14F-4D97-AF65-F5344CB8AC3E}">
        <p14:creationId xmlns:p14="http://schemas.microsoft.com/office/powerpoint/2010/main" val="162441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7B51C-2FDE-4087-81E8-45279ED7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  <a:cs typeface="Calibri Light" panose="020F0302020204030204" pitchFamily="34" charset="0"/>
              </a:rPr>
              <a:t>1.Собери фигуру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B96A5B-6E1F-4140-A009-E16F8E140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7150" y="231036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Познакомим ребенка с окружающим миром, собирая вместе с ним фигурки животных и растений. Дети постарше могут играть самостоятельно, а вот малышам до двух лет придется помочь – собрать фигурку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них.Параллельно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объяснить крохе, какие звуки издают зверушки – малыш будет осваивать произношение звуков и учиться из простых слогов формировать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4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F91FC8-84A7-4D9E-A1ED-25DB2BED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«Вертолет»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27D515-5A8F-4750-84B0-4805F4B1D2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2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38DF88-5898-41C1-B810-0F6EDDAF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84BDD4-152B-4237-AD9E-81165E2C0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87DA2C-5D71-4C50-9953-67CBDEF5F8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4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CE63D-2DBF-4E3D-8619-E88CE02D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«Цветы»</a:t>
            </a:r>
          </a:p>
        </p:txBody>
      </p:sp>
    </p:spTree>
    <p:extLst>
      <p:ext uri="{BB962C8B-B14F-4D97-AF65-F5344CB8AC3E}">
        <p14:creationId xmlns:p14="http://schemas.microsoft.com/office/powerpoint/2010/main" val="232146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EB7BA4-C757-421E-9EFC-AF9B105F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</a:rPr>
              <a:t>2. Массажный коврик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ECA39D-4810-449E-A132-97AC5C096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095" y="4954416"/>
            <a:ext cx="1157781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потребуется много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фрутокрышек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Скрепите крышки боковой стороной, чтобы получилась ровная поверхность, можно это сделать вместе с ребенком. Затем предложите малышу пройтись по коврику из крышек.</a:t>
            </a:r>
          </a:p>
        </p:txBody>
      </p:sp>
    </p:spTree>
    <p:extLst>
      <p:ext uri="{BB962C8B-B14F-4D97-AF65-F5344CB8AC3E}">
        <p14:creationId xmlns:p14="http://schemas.microsoft.com/office/powerpoint/2010/main" val="110811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D8E91-BF14-4DD7-81E0-3F554963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98" y="182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</a:rPr>
              <a:t>3.Яркие бусы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E809C9-1A7C-4BF6-8338-F66B7ED1A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нанизывать крышечки на веревочку, чтобы получились разноцветные бусы. Будет лучше, если малыш это сделает сам, но на первых порах ему можно и нужно помогать. Игра отлично подойдет для изучения счета, цветов и развития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1255441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314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Муниципальное бюджетное дошкольное образовательное учреждение города Керчи Республики Крым «Детский сад комбинированного вида №53 «Звоночек»  </vt:lpstr>
      <vt:lpstr>Многие вещи которые нам, взрослым, кажутся совершенно бесполезными и скучными – вызывают искренний интерес у детей, а в наших силах этот интерес превратить в самую увлекательную и познавательную игру. Детское пюре в пакетиках покупаете? Так вот - крышечки не выбрасывайте!</vt:lpstr>
      <vt:lpstr>Как играть с крышками? </vt:lpstr>
      <vt:lpstr>1.Собери фигуру </vt:lpstr>
      <vt:lpstr>«Вертолет»</vt:lpstr>
      <vt:lpstr>«Кораблик»</vt:lpstr>
      <vt:lpstr>«Цветы»</vt:lpstr>
      <vt:lpstr>2. Массажный коврик </vt:lpstr>
      <vt:lpstr>3.Яркие бусы </vt:lpstr>
      <vt:lpstr>4.«Рисуем» картину фрутокрышками» </vt:lpstr>
      <vt:lpstr>Презентация PowerPoint</vt:lpstr>
      <vt:lpstr>Презентация PowerPoint</vt:lpstr>
      <vt:lpstr>Презентация PowerPoint</vt:lpstr>
      <vt:lpstr>Нет ничего важнее для развития малыша, чем увлекательная игра со взрослым, которая доставляет удовольствие им обоим!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 Детский сад № 7 комбинированного вида» МБДОУ Детский сад  «Радуга»  комбинированного вида» Рузаевского муниципального района</dc:title>
  <dc:creator>Валентина</dc:creator>
  <cp:lastModifiedBy>-</cp:lastModifiedBy>
  <cp:revision>12</cp:revision>
  <dcterms:created xsi:type="dcterms:W3CDTF">2020-04-13T06:27:33Z</dcterms:created>
  <dcterms:modified xsi:type="dcterms:W3CDTF">2020-12-03T11:55:12Z</dcterms:modified>
</cp:coreProperties>
</file>