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70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2A8DF5-E7AA-4272-B082-E686C2D3A4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BE4EDFC-8040-4249-8256-2760D13DB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7B3B100-366C-48EB-9E92-9A7B06CEB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D51A-B84A-431B-8098-2CB7E83CBD5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BCDCED5-13CD-47D4-A4C4-778A41B8C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4F8CB34-5990-4E00-A20F-385045639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443F-8654-4315-B2CA-E3E6D3730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420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DDCBE8-3E8B-49F9-B4DF-1EACCD311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DDED917-5502-48B9-AB9C-DA6B9EEEEB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4F3FAC-27FC-49EF-BF06-C1FFFD8F0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D51A-B84A-431B-8098-2CB7E83CBD5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6A56AF4-4474-4BBC-B58F-45151DA5A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89F4304-B951-4943-8EFC-530016A69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443F-8654-4315-B2CA-E3E6D3730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42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71F9805-5F05-467A-AFB4-C9CAE37034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BE6E7CB-5320-4993-AB66-47E365744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6DFF417-7CA1-4B3F-878B-3D9D8E4ED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D51A-B84A-431B-8098-2CB7E83CBD5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34058C1-4AC0-4034-9BEB-90EAD9746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D738E98-2BDE-49E8-9D77-6D98C4D0B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443F-8654-4315-B2CA-E3E6D3730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5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00F3C5-4536-48F6-BC7B-36F6CEFB6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384DE78-D450-42C3-A75A-2E8E4ED73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979BB84-5C33-47D6-834C-04AF1EE99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D51A-B84A-431B-8098-2CB7E83CBD5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38393AA-BE39-4219-B11A-9BDC4784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1261DA6-A9CE-43D3-B36A-425D4014F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443F-8654-4315-B2CA-E3E6D3730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812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E163DE-E02E-40F6-8912-E6114F06C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AFE1CD8-0CAB-4094-A4CC-C1A799574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61AE672-A2C5-476F-BAED-7113C940B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D51A-B84A-431B-8098-2CB7E83CBD5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23E2B5-81F7-4228-A844-01D7105A2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FD3B116-25E8-4889-8476-DEE410A45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443F-8654-4315-B2CA-E3E6D3730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CE61D5-30BD-449A-B228-14796BC6B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BC3B428-C2F0-4BE9-ABD3-F5B2ABA0A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BE55228-DF6D-401D-A18A-72EBC0444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0D5C31D-0686-40B4-BC25-A42496CA8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D51A-B84A-431B-8098-2CB7E83CBD5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49BA9B7-14F5-45D8-975E-D39249BE5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0D2C824-880F-4A27-A951-9E63BAA1D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443F-8654-4315-B2CA-E3E6D3730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70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5E1F23-DCEF-41AF-B065-E7811D15C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2AF54B-830E-42F8-B9DF-1C2BD78B0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E412911-A83A-4654-A1EF-417E95A7F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C8AC48D-AA16-4EBF-BB63-3F48626BBF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D233BB6-9A49-4135-B232-09E082036B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71532AD-6DE3-47D0-BE92-3FB37F86F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D51A-B84A-431B-8098-2CB7E83CBD5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54EBEB5-8E3C-4497-9855-6B81B2026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E3E89DC-EE4E-4DC0-862E-22A56723E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443F-8654-4315-B2CA-E3E6D3730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74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89AF08-E771-49B9-9BD4-280A41762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721E23E-F6F0-4373-ACB8-86FED1FE6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D51A-B84A-431B-8098-2CB7E83CBD5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778D23C-BC37-4479-8D7B-7697FB4BB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F835C48-92E4-4181-B113-A63E7C246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443F-8654-4315-B2CA-E3E6D3730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83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50EBA4E-12DB-4D25-AABC-7A580F43F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D51A-B84A-431B-8098-2CB7E83CBD5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177F511-FDA2-4582-8969-CF072D0BD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65CD1AC-77BF-4412-ADCE-A7E7C01C0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443F-8654-4315-B2CA-E3E6D3730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63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AE9D59-812D-4CEC-8B32-F9FED26B3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6E2554-E946-4F06-9ACD-3FE0DCC2A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746CA1B-401F-4EE4-8BE9-DD59D020E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48D549C-A8BF-4188-89B0-F70CF4249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D51A-B84A-431B-8098-2CB7E83CBD5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9591F5E-2D4E-48B0-8B5B-F9AABF362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7116596-33ED-4CA6-85E9-3DEA33E1F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443F-8654-4315-B2CA-E3E6D3730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73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CC6BA8-46C4-42A0-8928-056B6F10C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F3C73AC-FFC5-4606-8D11-B4B6F615B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F523A8A-A15F-41DF-87BC-BBBF610DA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DA1F1A7-ED37-4251-BAA2-E5F27757B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5D51A-B84A-431B-8098-2CB7E83CBD5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A744345-58C9-4082-BD78-DABA57FEA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B8C815B-5763-4DF0-8076-756F58BDB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443F-8654-4315-B2CA-E3E6D3730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465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FB9BD5-03D8-4BA2-AA90-90DEFD18A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D16CD89-CD43-4283-B688-967912227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E48AF26-6CB5-4787-8074-8C7BE15FCB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5D51A-B84A-431B-8098-2CB7E83CBD5D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952BB4-F3A7-4B91-8574-26B9B3EDEC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1E3AB61-3F05-4243-B030-59D1776279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7443F-8654-4315-B2CA-E3E6D3730D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75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912EAC-5158-49E9-8DA9-FA891F5C6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860" y="235638"/>
            <a:ext cx="9827046" cy="2729123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города Керчи Республики Крым «Детский сад комбинированного вида №53 «Звоночек»</a:t>
            </a:r>
            <a:r>
              <a:rPr lang="ru-RU" sz="5400" dirty="0">
                <a:solidFill>
                  <a:srgbClr val="00B050"/>
                </a:solidFill>
              </a:rPr>
              <a:t> </a:t>
            </a:r>
            <a:br>
              <a:rPr lang="ru-RU" sz="5400" dirty="0">
                <a:solidFill>
                  <a:srgbClr val="00B050"/>
                </a:solidFill>
              </a:rPr>
            </a:b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4233C1C-2984-4886-8827-5DA8F4A7F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4906" y="2136880"/>
            <a:ext cx="9144000" cy="4142734"/>
          </a:xfrm>
        </p:spPr>
        <p:txBody>
          <a:bodyPr>
            <a:normAutofit lnSpcReduction="10000"/>
          </a:bodyPr>
          <a:lstStyle/>
          <a:p>
            <a:r>
              <a:rPr lang="ru-RU" sz="4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</a:p>
          <a:p>
            <a:r>
              <a:rPr lang="ru-RU" sz="4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</a:t>
            </a:r>
          </a:p>
          <a:p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Игры с </a:t>
            </a:r>
            <a:r>
              <a:rPr lang="ru-RU" sz="4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Фрутокрышками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</a:t>
            </a:r>
            <a:r>
              <a:rPr lang="ru-RU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Федосова В.В.</a:t>
            </a:r>
            <a:endParaRPr lang="ru-RU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835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806D2B-45DE-4742-B57A-03F964129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4.«Рисуем» картину </a:t>
            </a:r>
            <a:r>
              <a:rPr lang="ru-RU" dirty="0" err="1">
                <a:solidFill>
                  <a:srgbClr val="FF0000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фрутокрышками</a:t>
            </a:r>
            <a:r>
              <a:rPr lang="ru-RU" dirty="0">
                <a:solidFill>
                  <a:srgbClr val="FF0000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Century Schoolbook" panose="02040604050505020304" pitchFamily="18" charset="0"/>
              </a:rPr>
              <a:t/>
            </a:r>
            <a:br>
              <a:rPr lang="ru-RU" dirty="0">
                <a:latin typeface="Century Schoolbook" panose="02040604050505020304" pitchFamily="18" charset="0"/>
              </a:rPr>
            </a:br>
            <a:endParaRPr lang="ru-RU" dirty="0">
              <a:latin typeface="Century Schoolbook" panose="020406040505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A82727-8610-4CB2-B8C7-15CF3EEC4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крышечек можно развивать не только мелкую моторику, но и логическое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мышление.Для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детей помладше цвет крышек в этой игре не важен, важно правильно расположить их на картинке. А вот для малышей постарше можно еще и правильно подбирать цвета.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(Шаблоны в след. Слайдах)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0969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8832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00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420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2EBF44-627E-4DEF-B7A1-AF3E482A5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841" y="242527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ничего важнее для развития малыша, чем увлекательная игра со взрослым, которая доставляет удовольствие им обоим!</a:t>
            </a:r>
          </a:p>
        </p:txBody>
      </p:sp>
    </p:spTree>
    <p:extLst>
      <p:ext uri="{BB962C8B-B14F-4D97-AF65-F5344CB8AC3E}">
        <p14:creationId xmlns:p14="http://schemas.microsoft.com/office/powerpoint/2010/main" val="3466071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ADA914-E6ED-47F9-8127-7B369A970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3026" y="451691"/>
            <a:ext cx="8070773" cy="6158429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вещи которые нам, взрослым, кажутся совершенно бесполезными и скучными – вызывают искренний интерес у детей, а в наших силах этот интерес превратить в самую увлекательную и познавательную игру. Детское пюре в пакетиках покупаете? Так вот - крышечки не выбрасывайте!</a:t>
            </a:r>
          </a:p>
        </p:txBody>
      </p:sp>
    </p:spTree>
    <p:extLst>
      <p:ext uri="{BB962C8B-B14F-4D97-AF65-F5344CB8AC3E}">
        <p14:creationId xmlns:p14="http://schemas.microsoft.com/office/powerpoint/2010/main" val="3900166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DED116-7EB8-4326-AAE3-30F5F9541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Century Schoolbook" panose="02040604050505020304" pitchFamily="18" charset="0"/>
                <a:cs typeface="Times New Roman" panose="02020603050405020304" pitchFamily="18" charset="0"/>
              </a:rPr>
              <a:t>Как играть с крышками?</a:t>
            </a:r>
            <a:r>
              <a:rPr lang="ru-RU" dirty="0">
                <a:latin typeface="Century Schoolbook" panose="02040604050505020304" pitchFamily="18" charset="0"/>
              </a:rPr>
              <a:t/>
            </a:r>
            <a:br>
              <a:rPr lang="ru-RU" dirty="0">
                <a:latin typeface="Century Schoolbook" panose="02040604050505020304" pitchFamily="18" charset="0"/>
              </a:rPr>
            </a:br>
            <a:endParaRPr lang="ru-RU" dirty="0">
              <a:latin typeface="Century Schoolbook" panose="020406040505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4F4976-82F6-44AC-8870-6876A47962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Крышки соединяются между собой с помощью специальных креплений, превращаясь в полноценный конструктор. Из него можно собирать даже трехмерные фигурки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302FF926-C52D-4DD0-8A17-5EECE7045B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231" y="2445745"/>
            <a:ext cx="8789669" cy="2814918"/>
          </a:xfrm>
        </p:spPr>
      </p:pic>
    </p:spTree>
    <p:extLst>
      <p:ext uri="{BB962C8B-B14F-4D97-AF65-F5344CB8AC3E}">
        <p14:creationId xmlns:p14="http://schemas.microsoft.com/office/powerpoint/2010/main" val="1624416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A7B51C-2FDE-4087-81E8-45279ED79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Century Schoolbook" panose="02040604050505020304" pitchFamily="18" charset="0"/>
                <a:cs typeface="Calibri Light" panose="020F0302020204030204" pitchFamily="34" charset="0"/>
              </a:rPr>
              <a:t>1.Собери фигуру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AB96A5B-6E1F-4140-A009-E16F8E140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7150" y="2310368"/>
            <a:ext cx="5181600" cy="4351338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Познакомим ребенка с окружающим миром, собирая вместе с ним фигурки животных и растений. Дети постарше могут играть самостоятельно, а вот малышам до двух лет придется помочь – собрать фигурку за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них.Параллельно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объяснить крохе, какие звуки издают зверушки – малыш будет осваивать произношение звуков и учиться из простых слогов формировать слова.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0344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F91FC8-84A7-4D9E-A1ED-25DB2BED5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«Вертолет»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227D515-5A8F-4750-84B0-4805F4B1D2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124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38DF88-5898-41C1-B810-0F6EDDAF9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«Кораблик»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884BDD4-152B-4237-AD9E-81165E2C0B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587DA2C-5D71-4C50-9953-67CBDEF5F83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46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FCE63D-2DBF-4E3D-8619-E88CE02D8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«Цветы»</a:t>
            </a:r>
          </a:p>
        </p:txBody>
      </p:sp>
    </p:spTree>
    <p:extLst>
      <p:ext uri="{BB962C8B-B14F-4D97-AF65-F5344CB8AC3E}">
        <p14:creationId xmlns:p14="http://schemas.microsoft.com/office/powerpoint/2010/main" val="2321467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EB7BA4-C757-421E-9EFC-AF9B105FD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Century Schoolbook" panose="02040604050505020304" pitchFamily="18" charset="0"/>
              </a:rPr>
              <a:t>2. Массажный коврик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ECA39D-4810-449E-A132-97AC5C096C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7095" y="4954416"/>
            <a:ext cx="1157781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потребуется много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фрутокрышек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Скрепите крышки боковой стороной, чтобы получилась ровная поверхность, можно это сделать вместе с ребенком. Затем предложите малышу пройтись по коврику из крышек.</a:t>
            </a:r>
          </a:p>
        </p:txBody>
      </p:sp>
    </p:spTree>
    <p:extLst>
      <p:ext uri="{BB962C8B-B14F-4D97-AF65-F5344CB8AC3E}">
        <p14:creationId xmlns:p14="http://schemas.microsoft.com/office/powerpoint/2010/main" val="1108118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AD8E91-BF14-4DD7-81E0-3F5549631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998" y="18255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Century Schoolbook" panose="02040604050505020304" pitchFamily="18" charset="0"/>
              </a:rPr>
              <a:t>3.Яркие бусы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FE809C9-1A7C-4BF6-8338-F66B7ED1A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 ребенку нанизывать крышечки на веревочку, чтобы получились разноцветные бусы. Будет лучше, если малыш это сделает сам, но на первых порах ему можно и нужно помогать. Игра отлично подойдет для изучения счета, цветов и развития мелкой моторики.</a:t>
            </a:r>
          </a:p>
        </p:txBody>
      </p:sp>
    </p:spTree>
    <p:extLst>
      <p:ext uri="{BB962C8B-B14F-4D97-AF65-F5344CB8AC3E}">
        <p14:creationId xmlns:p14="http://schemas.microsoft.com/office/powerpoint/2010/main" val="12554413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314</Words>
  <Application>Microsoft Office PowerPoint</Application>
  <PresentationFormat>Произвольный</PresentationFormat>
  <Paragraphs>28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  Муниципальное бюджетное дошкольное образовательное учреждение города Керчи Республики Крым «Детский сад комбинированного вида №53 «Звоночек»  </vt:lpstr>
      <vt:lpstr>Многие вещи которые нам, взрослым, кажутся совершенно бесполезными и скучными – вызывают искренний интерес у детей, а в наших силах этот интерес превратить в самую увлекательную и познавательную игру. Детское пюре в пакетиках покупаете? Так вот - крышечки не выбрасывайте!</vt:lpstr>
      <vt:lpstr>Как играть с крышками? </vt:lpstr>
      <vt:lpstr>1.Собери фигуру </vt:lpstr>
      <vt:lpstr>«Вертолет»</vt:lpstr>
      <vt:lpstr>«Кораблик»</vt:lpstr>
      <vt:lpstr>«Цветы»</vt:lpstr>
      <vt:lpstr>2. Массажный коврик </vt:lpstr>
      <vt:lpstr>3.Яркие бусы </vt:lpstr>
      <vt:lpstr>4.«Рисуем» картину фрутокрышками» </vt:lpstr>
      <vt:lpstr>Презентация PowerPoint</vt:lpstr>
      <vt:lpstr>Презентация PowerPoint</vt:lpstr>
      <vt:lpstr>Презентация PowerPoint</vt:lpstr>
      <vt:lpstr>Нет ничего важнее для развития малыша, чем увлекательная игра со взрослым, которая доставляет удовольствие им обоим!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Структурное подразделение « Детский сад № 7 комбинированного вида» МБДОУ Детский сад  «Радуга»  комбинированного вида» Рузаевского муниципального района</dc:title>
  <dc:creator>Валентина</dc:creator>
  <cp:lastModifiedBy>-</cp:lastModifiedBy>
  <cp:revision>12</cp:revision>
  <dcterms:created xsi:type="dcterms:W3CDTF">2020-04-13T06:27:33Z</dcterms:created>
  <dcterms:modified xsi:type="dcterms:W3CDTF">2020-12-03T11:55:12Z</dcterms:modified>
</cp:coreProperties>
</file>