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2" r:id="rId4"/>
    <p:sldId id="288" r:id="rId5"/>
    <p:sldId id="290" r:id="rId6"/>
    <p:sldId id="289" r:id="rId7"/>
    <p:sldId id="291" r:id="rId8"/>
    <p:sldId id="277" r:id="rId9"/>
    <p:sldId id="278" r:id="rId10"/>
    <p:sldId id="283" r:id="rId11"/>
    <p:sldId id="284" r:id="rId12"/>
    <p:sldId id="285" r:id="rId13"/>
    <p:sldId id="286" r:id="rId14"/>
    <p:sldId id="292" r:id="rId15"/>
    <p:sldId id="293" r:id="rId16"/>
    <p:sldId id="294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>
        <p:scale>
          <a:sx n="80" d="100"/>
          <a:sy n="80" d="100"/>
        </p:scale>
        <p:origin x="-85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1F78-C3ED-42D1-A9A2-D25056BFF9C9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61642-F0E4-443C-8299-EDD2AFBF0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32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8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82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65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40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4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4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60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52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99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18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70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AEB4-A21C-4027-A7A3-C63D9E1FC06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EA35-2E78-4EE1-BC23-BCA2282A1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636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3.jpeg"/><Relationship Id="rId10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file:///C:\Users\User\.swt\Tracing\Downloads\1518258191_024.jp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3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.swt\Tracing\Downloads\1518258191_02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357166"/>
            <a:ext cx="52149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Муниципальное  бюджетное  дошкольное  образовательное  учреждение</a:t>
            </a:r>
            <a:endParaRPr lang="ru-RU" sz="1400" u="heavy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города Керчи Республики Крым</a:t>
            </a:r>
            <a:endParaRPr lang="ru-RU" sz="1400" u="heavy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«Детский сад комбинированного вида №53 «Звоночек»</a:t>
            </a:r>
            <a:endParaRPr lang="ru-RU" sz="1400" u="heavy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 </a:t>
            </a:r>
            <a:endParaRPr lang="ru-RU" sz="1400" u="heavy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Georgia" pitchFamily="18" charset="0"/>
              </a:rPr>
              <a:t>Учитель-логопед</a:t>
            </a:r>
            <a:endParaRPr lang="ru-RU" sz="1400" u="heavy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  <a:endParaRPr lang="ru-RU" sz="1400" u="heavy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Парфёнова Жанна Валерьевна</a:t>
            </a: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endParaRPr lang="ru-RU" sz="1400" u="heavy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Керчь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2018</a:t>
            </a:r>
          </a:p>
        </p:txBody>
      </p:sp>
      <p:pic>
        <p:nvPicPr>
          <p:cNvPr id="6" name="Рисунок 5" descr="D:\ФОТО\Моё фото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3714776" cy="57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4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57158" y="75674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Муниципальное  бюджетное  дошкольное  образовательное 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города Керчи Республики Крым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«Детский сад комбинированного вида №53 «Звоночек»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Учитель-логопед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Парфёнова Жанна Валерьевна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7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-358"/>
            <a:ext cx="9144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бюджетное  дошкольное  образовательное 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Керчи Республики Крым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комбинированного вида №53 «Звоночек»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Учитель-логопед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Парфёнова Жанна Валерьевна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428736"/>
            <a:ext cx="3925736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9124" y="6500834"/>
            <a:ext cx="82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Керчь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326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882001" y="-62671"/>
            <a:ext cx="5379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Применяемые игровые формы работы по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развитию речевых навыков и связной речи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3" y="714356"/>
            <a:ext cx="8929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Georgia" pitchFamily="18" charset="0"/>
              </a:rPr>
              <a:t>игры для развития навыков словообразования и согласования разных частей речи;</a:t>
            </a:r>
            <a:endParaRPr lang="ru-RU" u="heavy" dirty="0" smtClean="0"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 игры для развития навыков употребления предложно-падежных конструкций;</a:t>
            </a:r>
            <a:endParaRPr lang="ru-RU" u="heavy" dirty="0" smtClean="0"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 упражнения в узнавании предметов по описанию, в сравнении предметов, составление вопросов по тексту описания, воспроизведение речевого образца, самостоятельное описание предметов;</a:t>
            </a:r>
            <a:endParaRPr lang="ru-RU" u="heavy" dirty="0" smtClean="0"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 игры и пособия по составлению повествовательных рассказов;</a:t>
            </a:r>
            <a:endParaRPr lang="ru-RU" u="heavy" dirty="0" smtClean="0"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 пособия по обучению детей составлению творческих рассказов;</a:t>
            </a:r>
            <a:endParaRPr lang="ru-RU" u="heavy" dirty="0" smtClean="0"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 игры и творческие задания для развития выразительности речи.</a:t>
            </a:r>
            <a:endParaRPr lang="ru-RU" u="heavy" dirty="0">
              <a:latin typeface="Georgia" pitchFamily="18" charset="0"/>
            </a:endParaRPr>
          </a:p>
        </p:txBody>
      </p:sp>
      <p:pic>
        <p:nvPicPr>
          <p:cNvPr id="11" name="Рисунок 10" descr="C:\Users\ANDREW\Desktop\Viber Images\image-0-02-04-7580c523d87c4f645e499dcdbbd043cf8044f88e07fd76e85d4a674426b8dda4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86256"/>
            <a:ext cx="2872326" cy="23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Хлам Жанны\Новая папка\IMG_20190111_1709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2939810" cy="200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Хлам Жанны\Новая папка\IMG_20190111_17115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7126" y="3357562"/>
            <a:ext cx="3046874" cy="20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идактические игры с использованием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пособий: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«Кто, где?»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пособие «В лесу» и мелкие игрушки диких животных, или большая сюжетная картина с изображением диких животных.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предложений с использованием предложно-падежных конструкций, развитие словесно-логического мышления.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игрок располагает игрушку-животное внутри пособия «В лесу», другие игроки составляют предложения с использованием предлогов.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NDREW\Desktop\Viber Images\image-0-02-04-a9e6b258965d49a71f020550a16e00e023318326ac5e295b7a7bfd8aa4aa279c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714620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NDREW\Desktop\Viber Images\image-0-02-04-8f77badddeb2f86e52b1a38082cfe5ec0cb776b0c9dee0067af190962d590439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714620"/>
            <a:ext cx="3571900" cy="28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«Составь рассказ по схеме»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предметные картинки животных, насекомых, рыб, овощей, профессий людей и др., конверты для выкладывания схем предложений.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детьми рассказов с помощью опорной мнемосхемы, развитие словесно-логического мышления, внимания, памяти.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садятся парами. Один игрок выкладывает на столе предметную картинку с изображением, например профессии. Другой игрок придумывает с помощью мнемосхемы рассказ. Затем игроки меняются.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Хлам Жанны\Новая папка\IMG_20190111_1725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000372"/>
            <a:ext cx="392909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Хлам Жанны\Новая папка\IMG_20190111_1727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00372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«Нарисованный рассказ »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связной речи детей, обучение составлению описательных рассказов о временах года с помощью нарисованной мнемосхемы, развитие словесно-логического мышления, внимания, памяти.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нарисованную мнемосхему составлять описательный рассказ, выкладывая последовательно картинки.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8" descr="IMG_20190111_161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44"/>
            <a:ext cx="2927350" cy="21558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ANDREW\Desktop\Снимок 4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143248"/>
            <a:ext cx="2946342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0137" y="2500306"/>
            <a:ext cx="306386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5721" y="142852"/>
            <a:ext cx="88984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Дидактическая игра «Кубики мякиши» </a:t>
            </a:r>
            <a:endParaRPr lang="ru-RU" u="heavy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642918"/>
            <a:ext cx="9144000" cy="26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детей по кубикам составлять предложения.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ребенку предлагается подобрать к кубику с изображением животного нужную картинку и составить предложение.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Вариант «Кто, где живёт?»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закрепление предложно-падежных конструкций с предлогом «в».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Пример: Медведь живёт в берлоге.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Вариант «Кто, чем питается?»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закрепление умения подбирать глаголы обозначающие способы питания животных, а также употреблять Творительный падеж имён существительных. Примеры: Кошка лакает молоко и ест рыбу. Мышка грызёт сыр и зёрна.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NDREW\Desktop\Снимок 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643314"/>
            <a:ext cx="269857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NDREW\Desktop\Снимок 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643314"/>
            <a:ext cx="275515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5720" y="214290"/>
            <a:ext cx="91706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Дидактическая игра «Придумай рассказ»</a:t>
            </a:r>
            <a:endParaRPr lang="ru-RU" u="heavy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4282" y="714355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составлять рассказ, соблюдая логическую последовательность, упражнять в умении строить полные грамматически правильно оформленные предложения.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ребёнок или команда детей выкладывают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затем составляют рассказ. Педагог может попросить назвать слова с определённым звуком, например «с»,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или «л», «ль»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назвать место звука в слове.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Рисунок 3" descr="Сним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643182"/>
            <a:ext cx="3996477" cy="2880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ANDREW\Desktop\1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2643182"/>
            <a:ext cx="37147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29758" cy="71628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00035" y="285728"/>
            <a:ext cx="87868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Дидактическая игра «Перескажи рассказ по картинкам»</a:t>
            </a:r>
            <a:endParaRPr lang="ru-RU" u="heavy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00034" y="857231"/>
            <a:ext cx="864396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пересказывать рассказ, соблюдая логическую последовательность, упражнять в умении строить полные грамматически правильно оформленные предложения.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проговаривания текста за педагогом, один ребёнок определяет последовательность картинок, а затем составляют рассказ. Педагог может попросить назвать слова с определённым звуком, например «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рь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или «л», «ль».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C:\Users\ANDREW\Desktop\Viber Images\image-0-02-04-64f62f8a2f8ce3debb3076e496f26acbdfb7e92fdef629c3ed13e2501c2fa986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071810"/>
            <a:ext cx="307183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428868"/>
            <a:ext cx="292895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ANDREW\Desktop\Снимок 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357430"/>
            <a:ext cx="3143272" cy="221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585993" y="-2232"/>
            <a:ext cx="1972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714356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родным языком и развитие речи является одним из самых важных приобретений ребенка в дошкольном возрасте и рассматривается в современном дошкольном воспитании как общая основа воспитания и обучения детей.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Главная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учителя-логопеда состоит в том, чтобы развивать осознанную активную речь у детей, так как именно речевая активность, её объём и характер становятся главным показателем успешности учебно-познавательной, игровой, коммуникативной, трудовой и других видов деятельности.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Сегодня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нужны люди интеллектуально смелые, самостоятельные, оригинально мыслящие, творческие, умеющие принимать нестандартные решения и не боящиеся ответственности.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Свою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главную задачу вижу в том, чтобы помочь каждому ребёнку в формировании такой личности.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53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0"/>
            <a:ext cx="62151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Сведения о педагогическом работнике</a:t>
            </a:r>
            <a:r>
              <a:rPr lang="ru-RU" sz="2000" u="heavy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2000" u="heavy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 </a:t>
            </a:r>
            <a:r>
              <a:rPr lang="ru-RU" sz="2000" u="heavy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2000" u="heavy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Образование: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5"/>
            <a:ext cx="892971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Кубанский филиал Московского Гуманитарного университета                                                                                                      (г. Краснодар, 1995 г.)                                                            </a:t>
            </a:r>
          </a:p>
          <a:p>
            <a:pPr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Полученная специальность: учитель-логопед</a:t>
            </a:r>
            <a:endParaRPr lang="ru-RU" u="heavy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1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00" u="heavy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Государственное бюджетное образовательное учреждение высшего образования Республики Крым  «Крымский инженерно-педагогический университет»                                                                                                 (г. Симферополь, 2016 г.)</a:t>
            </a:r>
            <a:endParaRPr lang="ru-RU" u="heavy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Полученная специальность: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дефектолог-олигофренопедагог</a:t>
            </a:r>
            <a:endParaRPr lang="en-US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buNone/>
            </a:pPr>
            <a:endParaRPr lang="en-US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Сведения о повышении квалификации: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дополнительного профессионального образования Республики Крым «Крымский республиканский институт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педагогического образования» по программе: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«Актуальные вопросы логопедии в условиях модернизации образования»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(Симферополь 26.02.2018г.) в объёме 72 часа.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Стаж педагогической работы в должности учителя-логопеда: 17 лет.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buNone/>
            </a:pPr>
            <a:endParaRPr lang="en-US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buNone/>
            </a:pPr>
            <a:endParaRPr lang="en-US" u="heavy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buNone/>
            </a:pPr>
            <a:endParaRPr lang="ru-RU" u="heavy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88311" y="-31336"/>
            <a:ext cx="37673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Основные программы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10165299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2786058"/>
            <a:ext cx="2367000" cy="3600000"/>
          </a:xfrm>
          <a:prstGeom prst="rect">
            <a:avLst/>
          </a:prstGeom>
        </p:spPr>
      </p:pic>
      <p:pic>
        <p:nvPicPr>
          <p:cNvPr id="8" name="Рисунок 7" descr="адаптированнаяя-программа-Нищево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786058"/>
            <a:ext cx="2575427" cy="360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00042"/>
            <a:ext cx="9144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Примерная общеобразовательная программа дошкольного образования «От рождения до школы». /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Е., Комаровой Т. С., Васильевой М. Е., – Москва, МОЗАИКА-СИНТЕЗ, 2014 г.</a:t>
            </a:r>
          </a:p>
          <a:p>
            <a:pPr marL="342900" indent="-342900">
              <a:buAutoNum type="arabicPeriod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Примерная адаптированная основная образовательная программа для детей с тяжелыми нарушениями речи (общим недоразвитием речи) с 3 до 7 лет. Издание третье, переработанное и дополненное в соответствии с ФГОС ДО  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В. – Санкт-Петербург, ДЕТСТВО-ПРЕСС, 2015г.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23765" y="28545"/>
            <a:ext cx="3496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Проведённые мероприятия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8715436" cy="270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Городское методическое объединение для логопедов и дефектологов                                             Мастер-класс по теме: Игровые приёмы в работе логопеда                                                               (13 апреля 2016)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Интегрированное коррекционно-логопедическое занятие  в старшей логопедической группе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Весна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закрепление навыков произношения поставленных звуков, обобщение знаний о весне.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ea typeface="Calibri"/>
              <a:cs typeface="Times New Roman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G:\Презентации логопеда\фото Жанна на работе\фото работа\SDC166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428868"/>
            <a:ext cx="2880000" cy="2160000"/>
          </a:xfrm>
          <a:prstGeom prst="rect">
            <a:avLst/>
          </a:prstGeom>
          <a:noFill/>
        </p:spPr>
      </p:pic>
      <p:pic>
        <p:nvPicPr>
          <p:cNvPr id="48131" name="Picture 3" descr="G:\Презентации логопеда\фото Жанна на работе\фото работа\SDC166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698000"/>
            <a:ext cx="2880000" cy="2160000"/>
          </a:xfrm>
          <a:prstGeom prst="rect">
            <a:avLst/>
          </a:prstGeom>
          <a:noFill/>
        </p:spPr>
      </p:pic>
      <p:pic>
        <p:nvPicPr>
          <p:cNvPr id="48132" name="Picture 4" descr="G:\Презентации логопеда\фото Жанна на работе\фото работа\SDC166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4000" y="2285992"/>
            <a:ext cx="2880000" cy="2160000"/>
          </a:xfrm>
          <a:prstGeom prst="rect">
            <a:avLst/>
          </a:prstGeom>
          <a:noFill/>
        </p:spPr>
      </p:pic>
      <p:pic>
        <p:nvPicPr>
          <p:cNvPr id="48133" name="Picture 5" descr="G:\Презентации логопеда\фото Жанна на работе\фото работа\SDC166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698000"/>
            <a:ext cx="2880000" cy="2160000"/>
          </a:xfrm>
          <a:prstGeom prst="rect">
            <a:avLst/>
          </a:prstGeom>
          <a:noFill/>
        </p:spPr>
      </p:pic>
      <p:pic>
        <p:nvPicPr>
          <p:cNvPr id="48134" name="Picture 6" descr="G:\Презентации логопеда\фото Жанна на работе\фото работа\SDC166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85992"/>
            <a:ext cx="288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92067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29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Городское методическое объединение учителей-логопедов города Керчи Республики Крым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02 февраля 2017 года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Интегрированное занятие совместно с воспитателями, родителями и детьми                                           старшей логопедической группы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Тема: «Птицы в гости прилетели, с ними мы дружить хотели»         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проекта «Берегите птиц»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приобщить родителей и воспитанников к общему делу: заботится о птицах, формировать экологическую грамотность.</a:t>
            </a:r>
          </a:p>
          <a:p>
            <a:pPr algn="ctr"/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Образовательные задачи: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закрепить знания детей об особенностях внешнего вида и повадках зимующих птиц;                                                                                                        - учить оформлять свою мысль в предложение;                                                             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развивать диалогическую и монологическую речь;                                                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умение составлять описательные рассказы о птицах по мнемосхеме;                                                                                                                        - учить сравнивать, анализировать, делать умозаключения.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Коррекционно-развивающие 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уточнять и расширять словарь по теме «Зимующие птицы»;                                   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совершенствовать грамматический строй, а так же навыки употребления предложно-падежных конструкций;                                                                                 - обогащать связную речь прилагательными и словами-синонимами;                         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развивать навыки словообразования и согласования различных частей речи;    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тренировать навыки выразительной речи;                                                          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осуществлять взаимодействие речи с движением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логоритмических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упражнениях.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прививать навыки заботливого отношения к птицам;                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воспитывать чувство ответственности по отношению к братьям нашим меньшим;                                                                                                                               - формировать навыки взаимодействия и сотрудничества;            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воспитывать бережное отношение к природе.</a:t>
            </a:r>
          </a:p>
        </p:txBody>
      </p:sp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105616"/>
            <a:ext cx="9144000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5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/>
              </a:rPr>
              <a:t>Интегрированное занятие </a:t>
            </a: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совместно с воспитателями,</a:t>
            </a:r>
            <a:r>
              <a:rPr lang="ru-RU" sz="155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родителями и детьми старшей логопедической группы</a:t>
            </a:r>
            <a:endParaRPr kumimoji="0" lang="ru-RU" sz="15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«Птицы в гости прилетели, с ними мы дружить хотели»</a:t>
            </a:r>
            <a:r>
              <a:rPr lang="ru-RU" sz="155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49158" name="Picture 6" descr="D:\работа логопеда\ФОТО на работе\МО фото\DSCN21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3071810"/>
            <a:ext cx="2496000" cy="1872000"/>
          </a:xfrm>
          <a:prstGeom prst="rect">
            <a:avLst/>
          </a:prstGeom>
          <a:noFill/>
        </p:spPr>
      </p:pic>
      <p:pic>
        <p:nvPicPr>
          <p:cNvPr id="49160" name="Picture 8" descr="D:\работа логопеда\ФОТО на работе\МО фото\DSCN2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214422"/>
            <a:ext cx="2303816" cy="1728000"/>
          </a:xfrm>
          <a:prstGeom prst="rect">
            <a:avLst/>
          </a:prstGeom>
          <a:noFill/>
        </p:spPr>
      </p:pic>
      <p:pic>
        <p:nvPicPr>
          <p:cNvPr id="49162" name="Picture 10" descr="D:\работа логопеда\ФОТО на работе\фото Жанна на работе\Птицы\DSC_02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14422"/>
            <a:ext cx="2598912" cy="1728000"/>
          </a:xfrm>
          <a:prstGeom prst="rect">
            <a:avLst/>
          </a:prstGeom>
          <a:noFill/>
        </p:spPr>
      </p:pic>
      <p:pic>
        <p:nvPicPr>
          <p:cNvPr id="49163" name="Picture 11" descr="D:\работа логопеда\ФОТО на работе\фото Жанна на работе\Птицы\DSC_02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3071810"/>
            <a:ext cx="2643206" cy="1800000"/>
          </a:xfrm>
          <a:prstGeom prst="rect">
            <a:avLst/>
          </a:prstGeom>
          <a:noFill/>
        </p:spPr>
      </p:pic>
      <p:pic>
        <p:nvPicPr>
          <p:cNvPr id="49164" name="Picture 12" descr="D:\работа логопеда\ФОТО на работе\фото Жанна на работе\Птицы\DSC_02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6282" y="3071810"/>
            <a:ext cx="2597718" cy="1800000"/>
          </a:xfrm>
          <a:prstGeom prst="rect">
            <a:avLst/>
          </a:prstGeom>
          <a:noFill/>
        </p:spPr>
      </p:pic>
      <p:pic>
        <p:nvPicPr>
          <p:cNvPr id="49165" name="Picture 13" descr="D:\работа логопеда\ФОТО на работе\фото Жанна на работе\Птицы\DSC_02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1142984"/>
            <a:ext cx="2707200" cy="1800000"/>
          </a:xfrm>
          <a:prstGeom prst="rect">
            <a:avLst/>
          </a:prstGeom>
          <a:noFill/>
        </p:spPr>
      </p:pic>
      <p:pic>
        <p:nvPicPr>
          <p:cNvPr id="16" name="Рисунок 15" descr="F:\Презентации логопеда\ФОТО на работе\МО фото\DSCN2124.JPG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94000"/>
            <a:ext cx="2571768" cy="17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" descr="F:\Презентации логопеда\фото Жанна на работе\ФОТО на работе\фото Жанна на работе\Птицы\DSC_027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6" y="5058000"/>
            <a:ext cx="27072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Предварительная работа: изготовление  кормушек, поделок, чтение рассказов о птиц, заучивание стихов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Экскурсионная воскресная прогулка на набережной г. Керчь совместно с  родителями и детьми старшей логопедической группы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Цель мероприятия: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птиц зимой, знакомство со средой обитания птиц в нашем регионе, развитие наблюдательности у детей, воспитание чувства сопереживания и причастности к судьбам птиц зимой, интереса и любви к родной природе.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F:\Презентации логопеда\фото Жанна на работе\ФОТО на работе\фото Жанна на работе\DSCN2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698000"/>
            <a:ext cx="2880000" cy="2160000"/>
          </a:xfrm>
          <a:prstGeom prst="rect">
            <a:avLst/>
          </a:prstGeom>
          <a:noFill/>
        </p:spPr>
      </p:pic>
      <p:pic>
        <p:nvPicPr>
          <p:cNvPr id="30724" name="Picture 4" descr="F:\Презентации логопеда\Кормление птиц фото видео\DSC00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5992"/>
            <a:ext cx="2880000" cy="2160000"/>
          </a:xfrm>
          <a:prstGeom prst="rect">
            <a:avLst/>
          </a:prstGeom>
          <a:noFill/>
        </p:spPr>
      </p:pic>
      <p:pic>
        <p:nvPicPr>
          <p:cNvPr id="30726" name="Picture 6" descr="F:\Презентации логопеда\Кормление птиц фото видео\DSC002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285992"/>
            <a:ext cx="2880000" cy="2160000"/>
          </a:xfrm>
          <a:prstGeom prst="rect">
            <a:avLst/>
          </a:prstGeom>
          <a:noFill/>
        </p:spPr>
      </p:pic>
      <p:pic>
        <p:nvPicPr>
          <p:cNvPr id="30727" name="Picture 7" descr="F:\Презентации логопеда\Кормление птиц фото видео\DSC002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2285992"/>
            <a:ext cx="2880000" cy="2160000"/>
          </a:xfrm>
          <a:prstGeom prst="rect">
            <a:avLst/>
          </a:prstGeom>
          <a:noFill/>
        </p:spPr>
      </p:pic>
      <p:pic>
        <p:nvPicPr>
          <p:cNvPr id="10" name="Рисунок 9" descr="DSCN058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4698000"/>
            <a:ext cx="2880000" cy="2160000"/>
          </a:xfrm>
          <a:prstGeom prst="rect">
            <a:avLst/>
          </a:prstGeom>
        </p:spPr>
      </p:pic>
      <p:pic>
        <p:nvPicPr>
          <p:cNvPr id="11" name="Рисунок 10" descr="145931431685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282" y="4698000"/>
            <a:ext cx="2071702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42908" y="0"/>
            <a:ext cx="9429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Педагогический проект, находящийся в разработке в данное время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Тема: «Развитие связной речи детей старшего дошкольного возраста с общим недоразвитием речи  посредством дидактических игр»</a:t>
            </a:r>
          </a:p>
          <a:p>
            <a:pPr algn="ctr"/>
            <a:endParaRPr lang="ru-RU" sz="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Актуальность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57298"/>
            <a:ext cx="91440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Снижающийся уровень бытовой культуры, недостатки семейного воспитания, широкое распространение компьютерных технологий, безграмотная речь с экранов телевизора, примитивная речь, насаждаемая телевизионной рекламой и популярными мультфильмами – всё это создаёт прямую угрозу надвигающейся языковой катастрофе. Отсюда возникает огромная ответственность педагогов, занимающихся обучением русскому языку и формированию связной речи.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>
              <a:buNone/>
            </a:pPr>
            <a:endParaRPr lang="ru-RU" sz="800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Аналитико-прогностическое обоснование проекта</a:t>
            </a:r>
            <a:endParaRPr lang="ru-RU" b="1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900" dirty="0" smtClean="0">
                <a:solidFill>
                  <a:srgbClr val="000000"/>
                </a:solidFill>
                <a:latin typeface="Georgia" pitchFamily="18" charset="0"/>
              </a:rPr>
              <a:t> </a:t>
            </a:r>
            <a:endParaRPr lang="ru-RU" sz="900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Речевая деятельность немыслима без познания, без освоения ребенком окружающего мира. Развитие связной речи является главным условием успешности обучения в школе.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В коррекционной логопедической работе с детьми с ОНР формирование связной речи имеет особо важное значение из-за структуры дефекта, и становится главной, конечной целью всего коррекционного процесса, требующего длительной и кропотливой работы логопеда, воспитателей, родителей и ребёнка.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Игра – основной вид деятельности ребенка. В дидактической игре дети овладевают новыми навыками, умениями, знаниями и осваиваются правила человеческого общения, поведения. </a:t>
            </a:r>
            <a:endParaRPr lang="ru-RU" u="heavy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9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831"/>
            <a:ext cx="4805470" cy="3255421"/>
          </a:xfrm>
          <a:prstGeom prst="rect">
            <a:avLst/>
          </a:prstGeom>
        </p:spPr>
      </p:pic>
      <p:pic>
        <p:nvPicPr>
          <p:cNvPr id="9217" name="Picture 1" descr="C:\Users\Жанна\Downloads\fon-dlya-prezentacii-vesn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738" y="-152400"/>
            <a:ext cx="9515476" cy="7162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0"/>
            <a:ext cx="5072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Концепция проекта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Участники проекта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: дети старшей логопедической группы, родители воспитанников, воспитатели групп. 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Цель про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екта: создать условия для развития связной речи детей с общим недоразвитием речи посредством дидактической игры.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Объект исследова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ния: речевое развитие детей старшей логопедической группы.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Предмет исследования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: дидактическая игра как средство речевого развития.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Срок реализации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: два года.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 Задачи проекта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 Формирование навыков построения связных монологических высказываний;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 Обучение составлению предложений и различных рассказов;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 Закрепление и развитие навыков речевого общения, речевой коммуникации;</a:t>
            </a:r>
            <a:endParaRPr lang="ru-RU" u="heavy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u="heavy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Развитие навыков контроля и самоконтроля за построением связных высказываний;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 Развитие словесно-логического мышления (сравнение, анализ, умозаключение);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 Активизация психических процессов (восприятия, памяти, воображения), тесно связанных с формированием устного речевого сообщения. </a:t>
            </a:r>
            <a:endParaRPr lang="ru-RU" u="heavy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970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1376</Words>
  <Application>Microsoft Office PowerPoint</Application>
  <PresentationFormat>Экран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Жанна</cp:lastModifiedBy>
  <cp:revision>81</cp:revision>
  <dcterms:created xsi:type="dcterms:W3CDTF">2018-11-27T17:21:56Z</dcterms:created>
  <dcterms:modified xsi:type="dcterms:W3CDTF">2019-03-27T18:02:55Z</dcterms:modified>
</cp:coreProperties>
</file>