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80476" autoAdjust="0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D94CA-04EA-4154-8BA5-C22C48482D03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94B7D-B7F0-4EB4-BEA5-E854831AD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94B7D-B7F0-4EB4-BEA5-E854831AD7BA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8044F78-0872-427E-BC98-F46C9725AE2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E4F064-5A5C-4210-88F4-3735D584A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044F78-0872-427E-BC98-F46C9725AE2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E4F064-5A5C-4210-88F4-3735D584A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044F78-0872-427E-BC98-F46C9725AE2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E4F064-5A5C-4210-88F4-3735D584A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044F78-0872-427E-BC98-F46C9725AE2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E4F064-5A5C-4210-88F4-3735D584A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044F78-0872-427E-BC98-F46C9725AE2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E4F064-5A5C-4210-88F4-3735D584A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044F78-0872-427E-BC98-F46C9725AE2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E4F064-5A5C-4210-88F4-3735D584A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044F78-0872-427E-BC98-F46C9725AE2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E4F064-5A5C-4210-88F4-3735D584A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044F78-0872-427E-BC98-F46C9725AE2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E4F064-5A5C-4210-88F4-3735D584A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044F78-0872-427E-BC98-F46C9725AE2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E4F064-5A5C-4210-88F4-3735D584A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8044F78-0872-427E-BC98-F46C9725AE2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E4F064-5A5C-4210-88F4-3735D584A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8044F78-0872-427E-BC98-F46C9725AE2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5E4F064-5A5C-4210-88F4-3735D584A9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8044F78-0872-427E-BC98-F46C9725AE25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5E4F064-5A5C-4210-88F4-3735D584A9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-99392"/>
            <a:ext cx="7772400" cy="3672408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Путешествие по 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Крыму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221088"/>
            <a:ext cx="4176464" cy="119970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Тарутина Н.В.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67687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Ливадийский дворец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Dasha\Pictures\1445854617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8568952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332656"/>
            <a:ext cx="5204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Воронцовский дворец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Результаты поиска изображений для запроса &quot;воронцовский дворец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248472" cy="5112568"/>
          </a:xfrm>
          <a:prstGeom prst="rect">
            <a:avLst/>
          </a:prstGeom>
          <a:noFill/>
        </p:spPr>
      </p:pic>
      <p:pic>
        <p:nvPicPr>
          <p:cNvPr id="24580" name="Picture 4" descr="Результаты поиска изображений для запроса &quot;воронцовский дворец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32656"/>
            <a:ext cx="4104456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23528" y="151810"/>
            <a:ext cx="799288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Никитский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ботанический  сад,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которому  уже  200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лет.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нём  растут  растения  со всего   мира.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Результаты поиска изображений для запроса &quot;никитский ботанический сад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8640960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3600400" cy="2592288"/>
          </a:xfrm>
          <a:prstGeom prst="rect">
            <a:avLst/>
          </a:prstGeom>
          <a:noFill/>
        </p:spPr>
      </p:pic>
      <p:pic>
        <p:nvPicPr>
          <p:cNvPr id="28676" name="Picture 4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16632"/>
            <a:ext cx="4608512" cy="2592288"/>
          </a:xfrm>
          <a:prstGeom prst="rect">
            <a:avLst/>
          </a:prstGeom>
          <a:noFill/>
        </p:spPr>
      </p:pic>
      <p:pic>
        <p:nvPicPr>
          <p:cNvPr id="28678" name="Picture 6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924944"/>
            <a:ext cx="3600400" cy="2986262"/>
          </a:xfrm>
          <a:prstGeom prst="rect">
            <a:avLst/>
          </a:prstGeom>
          <a:noFill/>
        </p:spPr>
      </p:pic>
      <p:pic>
        <p:nvPicPr>
          <p:cNvPr id="28682" name="Picture 10" descr="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852936"/>
            <a:ext cx="460851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«Поляна </a:t>
            </a:r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сказок»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95536" y="525747"/>
            <a:ext cx="84969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 мы  видим  сказочных  героев ,  сделанных  руками  мастеров  из  стволов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 корней  деревьев.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1" name="Picture 5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3888432" cy="4455495"/>
          </a:xfrm>
          <a:prstGeom prst="rect">
            <a:avLst/>
          </a:prstGeom>
          <a:noFill/>
        </p:spPr>
      </p:pic>
      <p:pic>
        <p:nvPicPr>
          <p:cNvPr id="29703" name="Picture 7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980727"/>
            <a:ext cx="4176464" cy="2679241"/>
          </a:xfrm>
          <a:prstGeom prst="rect">
            <a:avLst/>
          </a:prstGeom>
          <a:noFill/>
        </p:spPr>
      </p:pic>
      <p:pic>
        <p:nvPicPr>
          <p:cNvPr id="29705" name="Picture 9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573016"/>
            <a:ext cx="460851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Севастополь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 город  славы,    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- 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герой</a:t>
            </a:r>
            <a:r>
              <a:rPr lang="ru-RU" dirty="0"/>
              <a:t>.</a:t>
            </a:r>
          </a:p>
        </p:txBody>
      </p:sp>
      <p:pic>
        <p:nvPicPr>
          <p:cNvPr id="30722" name="Picture 2" descr="C:\Users\Dasha\Pictures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3435654" cy="5544616"/>
          </a:xfrm>
          <a:prstGeom prst="rect">
            <a:avLst/>
          </a:prstGeom>
          <a:noFill/>
        </p:spPr>
      </p:pic>
      <p:pic>
        <p:nvPicPr>
          <p:cNvPr id="30723" name="Picture 3" descr="C:\Users\Dasha\Pictures\200812169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737320"/>
            <a:ext cx="4881971" cy="578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79512" y="271101"/>
            <a:ext cx="88204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Севастополь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главный  порт  Крыма.  Сюда  приплывают  корабли  из  разных  стран.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Привозят  продукты,  различные  товары. Здесь  находиться  база  военного флота. Военные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моряки в годы  войны  защищали наш  Крым  от  врагов.  И  сейчас  охраняют  границы  нашей  Родины от  незваных  гостей.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7" name="Picture 3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1340768"/>
            <a:ext cx="4320481" cy="2160240"/>
          </a:xfrm>
          <a:prstGeom prst="rect">
            <a:avLst/>
          </a:prstGeom>
          <a:noFill/>
        </p:spPr>
      </p:pic>
      <p:pic>
        <p:nvPicPr>
          <p:cNvPr id="31749" name="Picture 5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052736"/>
            <a:ext cx="4217709" cy="2520280"/>
          </a:xfrm>
          <a:prstGeom prst="rect">
            <a:avLst/>
          </a:prstGeom>
          <a:noFill/>
        </p:spPr>
      </p:pic>
      <p:pic>
        <p:nvPicPr>
          <p:cNvPr id="31751" name="Picture 7" descr="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4084817" cy="3168352"/>
          </a:xfrm>
          <a:prstGeom prst="rect">
            <a:avLst/>
          </a:prstGeom>
          <a:noFill/>
        </p:spPr>
      </p:pic>
      <p:pic>
        <p:nvPicPr>
          <p:cNvPr id="31753" name="Picture 9" descr="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429000"/>
            <a:ext cx="4464496" cy="3258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107504" y="95772"/>
            <a:ext cx="878497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Бахчисарай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переводе с крымско-татарского, как  сад-дворец  Столица  крымско-татарского  народа. В нём  находиться  Ханский  дворец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бывшая  резиденция   крымских  ханов.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80" name="Picture 12" descr="C:\Users\Dasha\Pictures\1183471_bahchisarai-hanskii-dvorec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286" y="1196752"/>
            <a:ext cx="8555186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88154" y="-42400"/>
            <a:ext cx="905584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Евпатория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  находиться  очень  много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санаториев, где  лечат  детей  со  всей  России.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Лечат  не  уколами  не  таблетками ,а  морским  воздухом ,морской  водой, ласковым  солнцем,  грязевыми  ваннами, минеральной  водой.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AutoShape 3" descr=" "/>
          <p:cNvSpPr>
            <a:spLocks noChangeAspect="1" noChangeArrowheads="1"/>
          </p:cNvSpPr>
          <p:nvPr/>
        </p:nvSpPr>
        <p:spPr bwMode="auto">
          <a:xfrm>
            <a:off x="63500" y="-762000"/>
            <a:ext cx="2143125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7" name="AutoShape 5" descr=" "/>
          <p:cNvSpPr>
            <a:spLocks noChangeAspect="1" noChangeArrowheads="1"/>
          </p:cNvSpPr>
          <p:nvPr/>
        </p:nvSpPr>
        <p:spPr bwMode="auto">
          <a:xfrm>
            <a:off x="63500" y="-762000"/>
            <a:ext cx="2143125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9" name="AutoShape 7" descr=" "/>
          <p:cNvSpPr>
            <a:spLocks noChangeAspect="1" noChangeArrowheads="1"/>
          </p:cNvSpPr>
          <p:nvPr/>
        </p:nvSpPr>
        <p:spPr bwMode="auto">
          <a:xfrm>
            <a:off x="63500" y="-762000"/>
            <a:ext cx="2143125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1" name="AutoShape 9" descr=" "/>
          <p:cNvSpPr>
            <a:spLocks noChangeAspect="1" noChangeArrowheads="1"/>
          </p:cNvSpPr>
          <p:nvPr/>
        </p:nvSpPr>
        <p:spPr bwMode="auto">
          <a:xfrm>
            <a:off x="63500" y="-762000"/>
            <a:ext cx="2143125" cy="1590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3" name="AutoShape 11" descr=" "/>
          <p:cNvSpPr>
            <a:spLocks noChangeAspect="1" noChangeArrowheads="1"/>
          </p:cNvSpPr>
          <p:nvPr/>
        </p:nvSpPr>
        <p:spPr bwMode="auto">
          <a:xfrm>
            <a:off x="63500" y="-822325"/>
            <a:ext cx="2590800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5" name="AutoShape 13" descr=" "/>
          <p:cNvSpPr>
            <a:spLocks noChangeAspect="1" noChangeArrowheads="1"/>
          </p:cNvSpPr>
          <p:nvPr/>
        </p:nvSpPr>
        <p:spPr bwMode="auto">
          <a:xfrm>
            <a:off x="63500" y="-822325"/>
            <a:ext cx="2590800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7" name="AutoShape 15" descr=" "/>
          <p:cNvSpPr>
            <a:spLocks noChangeAspect="1" noChangeArrowheads="1"/>
          </p:cNvSpPr>
          <p:nvPr/>
        </p:nvSpPr>
        <p:spPr bwMode="auto">
          <a:xfrm>
            <a:off x="63500" y="-822325"/>
            <a:ext cx="2590800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1" name="AutoShape 19" descr=" "/>
          <p:cNvSpPr>
            <a:spLocks noChangeAspect="1" noChangeArrowheads="1"/>
          </p:cNvSpPr>
          <p:nvPr/>
        </p:nvSpPr>
        <p:spPr bwMode="auto">
          <a:xfrm>
            <a:off x="63500" y="-822325"/>
            <a:ext cx="2590800" cy="1724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17" name="Picture 25" descr="Результаты поиска изображений для запроса &quot;евпатори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688215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-33009"/>
            <a:ext cx="54873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ород  Феодосия.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04664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 Феодосии  жил  великий  художник  Айвазовский.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-324544" y="652336"/>
            <a:ext cx="9756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 очень  любил  море. Свой  дом  он  построил   на  берегу  Чёрного  моря.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 феодосийцев   он  построил  водопровод   и железную  дорогу.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Dasha\Pictures\nacionalnaya-kartinnaya-galereya-im-ik-ajvazovskog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24936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расширить  представление  детей  о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Крыме, городах, достопримечательностях Крыма.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asha\Pictures\e7d9e2d1ec79569f84246234b6e2ba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496944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Главные герои его картин — морские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пейзажи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Иван Константинович Айвазовский. Девятый в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764704"/>
            <a:ext cx="4104456" cy="5760640"/>
          </a:xfrm>
          <a:prstGeom prst="rect">
            <a:avLst/>
          </a:prstGeom>
          <a:noFill/>
        </p:spPr>
      </p:pic>
      <p:pic>
        <p:nvPicPr>
          <p:cNvPr id="34820" name="Picture 4" descr="Иван Константинович Айвазовский. Керч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764704"/>
            <a:ext cx="4752528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79512" y="-2233"/>
            <a:ext cx="56553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ород    Керчь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335727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Город - труженик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 строят  большие  корабли.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- город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рыбаков.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Самый  древний  город в  России.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3" name="Picture 3" descr="C:\Users\Dasha\Pictures\Ke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69" y="1042988"/>
            <a:ext cx="8754261" cy="5554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Dasha\Pictures\1425295965_kerch_churchofstjoh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551" y="260648"/>
            <a:ext cx="8789937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Dasha\Pictures\kerch-teatr-pushkina_1452195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78168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Dasha\Pictures\2400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Dasha\Pictures\Митридат_Керч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96944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uk-UA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C:\Users\Dasha\Pictures\rUueb3X07SY-1_rezul-ta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8424936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1519" y="347464"/>
            <a:ext cx="835292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Обучающие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:расширить и углубить  знания  о крае ,в котором  мы  живём,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традициях,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государственных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символах, городах  Крыма;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развивающие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:развивать  умение обобщать получен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ые знания .Развивать речь,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рять словарный запас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тей</a:t>
            </a:r>
            <a:r>
              <a:rPr lang="ru-RU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память, воображение, фантазию.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воспитывающие: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воспитывать  интерес, любовь  к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Крыму,  гордость  за  свою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Родину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E:\гурзуф\DSC_0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8496944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250239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Крым, как  и Солнце, один в этом мире.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Крым-это  степи в шуршащем  ковыле,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Крым-это пики вершин  в  поднебесье,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Крым- это  море, поющие  песни…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E:\trevel TARUTIN\Mangup\foto 2\IMG_2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17341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Один мудрый  человек  сказал: « Крым  похож  на  гроздь  винограда,  а виноградинки – это  люди  разных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национальностей, которые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проживают  в нём».</a:t>
            </a:r>
          </a:p>
        </p:txBody>
      </p:sp>
      <p:pic>
        <p:nvPicPr>
          <p:cNvPr id="18434" name="Picture 2" descr="Результаты поиска изображений для запроса &quot;фотографии крымчан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8568952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827584" y="194386"/>
            <a:ext cx="7272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имволы 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еспублики </a:t>
            </a: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Крым: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0" y="3333750"/>
            <a:ext cx="1905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333750"/>
            <a:ext cx="304757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340768"/>
            <a:ext cx="4572000" cy="54391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484784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Герб представляет собой -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772816"/>
            <a:ext cx="41764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серебряного грифона, держащего в правой лапе раскрытую серебряную раковину с голубой жемчужиной. Щит увенчан восходящим солнцем и окружен двумя белыми колоннами, соединенными сине-бело-красной лентой с девизом: «Процветание в единстве».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98072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Герб Крыма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852936"/>
            <a:ext cx="6480720" cy="331236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836712"/>
            <a:ext cx="54726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Красная нижняя полоса флага символизирует героическую и трагическую историю Крыма, память об уроках прошлого. Верхняя синяя — надежду на благополучное будущее. Средняя белая обозначает равенство всех культур и народов полуострова, стремление к гражданскому миру.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332656"/>
            <a:ext cx="29314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Флаг Крыма</a:t>
            </a:r>
            <a:endParaRPr lang="ru-RU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5536" y="172229"/>
            <a:ext cx="82809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Симферополь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столица  Крыма( в  переводе  с  греческого 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симфо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-собираю  «полис» - город.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Симферополь – город -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собиратель). В  нём находятся  все  главные учреждения  Крыма.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C:\Users\Dasha\Pictures\rail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59"/>
            <a:ext cx="8640960" cy="542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38499"/>
            <a:ext cx="86044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Ялта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известный   город- курорт. Сюда   приезжают  люди  со  всех  стран мира.</a:t>
            </a: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 побережье  Чёрного  моря  возле  Медведь- горы  находиться детский  оздоровительный  центр  «Артек»,  где  отдыхают  дети  со  всего  мира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2531" name="Picture 3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248472" cy="4752528"/>
          </a:xfrm>
          <a:prstGeom prst="rect">
            <a:avLst/>
          </a:prstGeom>
          <a:noFill/>
        </p:spPr>
      </p:pic>
      <p:pic>
        <p:nvPicPr>
          <p:cNvPr id="22533" name="Picture 5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8840"/>
            <a:ext cx="4248472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365</TotalTime>
  <Words>515</Words>
  <Application>Microsoft Office PowerPoint</Application>
  <PresentationFormat>Экран (4:3)</PresentationFormat>
  <Paragraphs>44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Открытая</vt:lpstr>
      <vt:lpstr>Путешествие по  Крыму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Крыму</dc:title>
  <dc:creator>Dasha</dc:creator>
  <cp:lastModifiedBy>Администратор</cp:lastModifiedBy>
  <cp:revision>38</cp:revision>
  <dcterms:created xsi:type="dcterms:W3CDTF">2017-03-20T12:16:49Z</dcterms:created>
  <dcterms:modified xsi:type="dcterms:W3CDTF">2018-02-16T06:03:09Z</dcterms:modified>
</cp:coreProperties>
</file>